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4"/>
  </p:sldMasterIdLst>
  <p:notesMasterIdLst>
    <p:notesMasterId r:id="rId5"/>
  </p:notesMasterIdLst>
  <p:sldIdLst>
    <p:sldId id="256" r:id="rId6"/>
    <p:sldId id="257" r:id="rId7"/>
    <p:sldId id="258" r:id="rId8"/>
  </p:sldIdLst>
  <p:sldSz cy="10607050" cx="59436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41">
          <p15:clr>
            <a:srgbClr val="A4A3A4"/>
          </p15:clr>
        </p15:guide>
        <p15:guide id="2" pos="18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341" orient="horz"/>
        <p:guide pos="1872"/>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2468572" y="685800"/>
            <a:ext cx="1921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g4348ce3dab_0_7:notes"/>
          <p:cNvSpPr/>
          <p:nvPr>
            <p:ph idx="2" type="sldImg"/>
          </p:nvPr>
        </p:nvSpPr>
        <p:spPr>
          <a:xfrm>
            <a:off x="2468572" y="685800"/>
            <a:ext cx="19215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348ce3da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4348ce3dab_0_72:notes"/>
          <p:cNvSpPr/>
          <p:nvPr>
            <p:ph idx="2" type="sldImg"/>
          </p:nvPr>
        </p:nvSpPr>
        <p:spPr>
          <a:xfrm>
            <a:off x="2468572" y="685800"/>
            <a:ext cx="19215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4348ce3dab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348ce3dab_0_83:notes"/>
          <p:cNvSpPr/>
          <p:nvPr>
            <p:ph idx="2" type="sldImg"/>
          </p:nvPr>
        </p:nvSpPr>
        <p:spPr>
          <a:xfrm>
            <a:off x="2468572" y="685800"/>
            <a:ext cx="19215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348ce3da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02610" y="1535481"/>
            <a:ext cx="5538300" cy="4232700"/>
          </a:xfrm>
          <a:prstGeom prst="rect">
            <a:avLst/>
          </a:prstGeom>
        </p:spPr>
        <p:txBody>
          <a:bodyPr anchorCtr="0" anchor="b" bIns="105925" lIns="105925" spcFirstLastPara="1" rIns="105925" wrap="square" tIns="105925">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
        <p:nvSpPr>
          <p:cNvPr id="11" name="Google Shape;11;p2"/>
          <p:cNvSpPr txBox="1"/>
          <p:nvPr>
            <p:ph idx="1" type="subTitle"/>
          </p:nvPr>
        </p:nvSpPr>
        <p:spPr>
          <a:xfrm>
            <a:off x="202605" y="5844601"/>
            <a:ext cx="5538300" cy="1634400"/>
          </a:xfrm>
          <a:prstGeom prst="rect">
            <a:avLst/>
          </a:prstGeom>
        </p:spPr>
        <p:txBody>
          <a:bodyPr anchorCtr="0" anchor="t" bIns="105925" lIns="105925" spcFirstLastPara="1" rIns="105925" wrap="square" tIns="105925">
            <a:no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12" name="Google Shape;12;p2"/>
          <p:cNvSpPr txBox="1"/>
          <p:nvPr>
            <p:ph idx="12" type="sldNum"/>
          </p:nvPr>
        </p:nvSpPr>
        <p:spPr>
          <a:xfrm>
            <a:off x="5507098" y="9616598"/>
            <a:ext cx="356700" cy="811500"/>
          </a:xfrm>
          <a:prstGeom prst="rect">
            <a:avLst/>
          </a:prstGeom>
        </p:spPr>
        <p:txBody>
          <a:bodyPr anchorCtr="0" anchor="ctr" bIns="105925" lIns="105925" spcFirstLastPara="1" rIns="105925" wrap="square" tIns="1059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02605" y="2281078"/>
            <a:ext cx="5538300" cy="4049100"/>
          </a:xfrm>
          <a:prstGeom prst="rect">
            <a:avLst/>
          </a:prstGeom>
        </p:spPr>
        <p:txBody>
          <a:bodyPr anchorCtr="0" anchor="b" bIns="105925" lIns="105925" spcFirstLastPara="1" rIns="105925" wrap="square" tIns="105925">
            <a:noAutofit/>
          </a:bodyPr>
          <a:lstStyle>
            <a:lvl1pPr lvl="0" algn="ctr">
              <a:spcBef>
                <a:spcPts val="0"/>
              </a:spcBef>
              <a:spcAft>
                <a:spcPts val="0"/>
              </a:spcAft>
              <a:buSzPts val="13900"/>
              <a:buNone/>
              <a:defRPr sz="13900"/>
            </a:lvl1pPr>
            <a:lvl2pPr lvl="1" algn="ctr">
              <a:spcBef>
                <a:spcPts val="0"/>
              </a:spcBef>
              <a:spcAft>
                <a:spcPts val="0"/>
              </a:spcAft>
              <a:buSzPts val="13900"/>
              <a:buNone/>
              <a:defRPr sz="13900"/>
            </a:lvl2pPr>
            <a:lvl3pPr lvl="2" algn="ctr">
              <a:spcBef>
                <a:spcPts val="0"/>
              </a:spcBef>
              <a:spcAft>
                <a:spcPts val="0"/>
              </a:spcAft>
              <a:buSzPts val="13900"/>
              <a:buNone/>
              <a:defRPr sz="13900"/>
            </a:lvl3pPr>
            <a:lvl4pPr lvl="3" algn="ctr">
              <a:spcBef>
                <a:spcPts val="0"/>
              </a:spcBef>
              <a:spcAft>
                <a:spcPts val="0"/>
              </a:spcAft>
              <a:buSzPts val="13900"/>
              <a:buNone/>
              <a:defRPr sz="13900"/>
            </a:lvl4pPr>
            <a:lvl5pPr lvl="4" algn="ctr">
              <a:spcBef>
                <a:spcPts val="0"/>
              </a:spcBef>
              <a:spcAft>
                <a:spcPts val="0"/>
              </a:spcAft>
              <a:buSzPts val="13900"/>
              <a:buNone/>
              <a:defRPr sz="13900"/>
            </a:lvl5pPr>
            <a:lvl6pPr lvl="5" algn="ctr">
              <a:spcBef>
                <a:spcPts val="0"/>
              </a:spcBef>
              <a:spcAft>
                <a:spcPts val="0"/>
              </a:spcAft>
              <a:buSzPts val="13900"/>
              <a:buNone/>
              <a:defRPr sz="13900"/>
            </a:lvl6pPr>
            <a:lvl7pPr lvl="6" algn="ctr">
              <a:spcBef>
                <a:spcPts val="0"/>
              </a:spcBef>
              <a:spcAft>
                <a:spcPts val="0"/>
              </a:spcAft>
              <a:buSzPts val="13900"/>
              <a:buNone/>
              <a:defRPr sz="13900"/>
            </a:lvl7pPr>
            <a:lvl8pPr lvl="7" algn="ctr">
              <a:spcBef>
                <a:spcPts val="0"/>
              </a:spcBef>
              <a:spcAft>
                <a:spcPts val="0"/>
              </a:spcAft>
              <a:buSzPts val="13900"/>
              <a:buNone/>
              <a:defRPr sz="13900"/>
            </a:lvl8pPr>
            <a:lvl9pPr lvl="8" algn="ctr">
              <a:spcBef>
                <a:spcPts val="0"/>
              </a:spcBef>
              <a:spcAft>
                <a:spcPts val="0"/>
              </a:spcAft>
              <a:buSzPts val="13900"/>
              <a:buNone/>
              <a:defRPr sz="13900"/>
            </a:lvl9pPr>
          </a:lstStyle>
          <a:p>
            <a:r>
              <a:t>xx%</a:t>
            </a:r>
          </a:p>
        </p:txBody>
      </p:sp>
      <p:sp>
        <p:nvSpPr>
          <p:cNvPr id="46" name="Google Shape;46;p11"/>
          <p:cNvSpPr txBox="1"/>
          <p:nvPr>
            <p:ph idx="1" type="body"/>
          </p:nvPr>
        </p:nvSpPr>
        <p:spPr>
          <a:xfrm>
            <a:off x="202605" y="6500595"/>
            <a:ext cx="5538300" cy="2682300"/>
          </a:xfrm>
          <a:prstGeom prst="rect">
            <a:avLst/>
          </a:prstGeom>
        </p:spPr>
        <p:txBody>
          <a:bodyPr anchorCtr="0" anchor="t" bIns="105925" lIns="105925" spcFirstLastPara="1" rIns="105925" wrap="square" tIns="105925">
            <a:noAutofit/>
          </a:bodyPr>
          <a:lstStyle>
            <a:lvl1pPr indent="-361950" lvl="0" marL="457200" algn="ctr">
              <a:spcBef>
                <a:spcPts val="0"/>
              </a:spcBef>
              <a:spcAft>
                <a:spcPts val="0"/>
              </a:spcAft>
              <a:buSzPts val="2100"/>
              <a:buChar char="●"/>
              <a:defRPr/>
            </a:lvl1pPr>
            <a:lvl2pPr indent="-330200" lvl="1" marL="914400" algn="ctr">
              <a:spcBef>
                <a:spcPts val="1900"/>
              </a:spcBef>
              <a:spcAft>
                <a:spcPts val="0"/>
              </a:spcAft>
              <a:buSzPts val="1600"/>
              <a:buChar char="○"/>
              <a:defRPr/>
            </a:lvl2pPr>
            <a:lvl3pPr indent="-330200" lvl="2" marL="1371600" algn="ctr">
              <a:spcBef>
                <a:spcPts val="1900"/>
              </a:spcBef>
              <a:spcAft>
                <a:spcPts val="0"/>
              </a:spcAft>
              <a:buSzPts val="1600"/>
              <a:buChar char="■"/>
              <a:defRPr/>
            </a:lvl3pPr>
            <a:lvl4pPr indent="-330200" lvl="3" marL="1828800" algn="ctr">
              <a:spcBef>
                <a:spcPts val="1900"/>
              </a:spcBef>
              <a:spcAft>
                <a:spcPts val="0"/>
              </a:spcAft>
              <a:buSzPts val="1600"/>
              <a:buChar char="●"/>
              <a:defRPr/>
            </a:lvl4pPr>
            <a:lvl5pPr indent="-330200" lvl="4" marL="2286000" algn="ctr">
              <a:spcBef>
                <a:spcPts val="1900"/>
              </a:spcBef>
              <a:spcAft>
                <a:spcPts val="0"/>
              </a:spcAft>
              <a:buSzPts val="1600"/>
              <a:buChar char="○"/>
              <a:defRPr/>
            </a:lvl5pPr>
            <a:lvl6pPr indent="-330200" lvl="5" marL="2743200" algn="ctr">
              <a:spcBef>
                <a:spcPts val="1900"/>
              </a:spcBef>
              <a:spcAft>
                <a:spcPts val="0"/>
              </a:spcAft>
              <a:buSzPts val="1600"/>
              <a:buChar char="■"/>
              <a:defRPr/>
            </a:lvl6pPr>
            <a:lvl7pPr indent="-330200" lvl="6" marL="3200400" algn="ctr">
              <a:spcBef>
                <a:spcPts val="1900"/>
              </a:spcBef>
              <a:spcAft>
                <a:spcPts val="0"/>
              </a:spcAft>
              <a:buSzPts val="1600"/>
              <a:buChar char="●"/>
              <a:defRPr/>
            </a:lvl7pPr>
            <a:lvl8pPr indent="-330200" lvl="7" marL="3657600" algn="ctr">
              <a:spcBef>
                <a:spcPts val="1900"/>
              </a:spcBef>
              <a:spcAft>
                <a:spcPts val="0"/>
              </a:spcAft>
              <a:buSzPts val="1600"/>
              <a:buChar char="○"/>
              <a:defRPr/>
            </a:lvl8pPr>
            <a:lvl9pPr indent="-330200" lvl="8" marL="4114800" algn="ctr">
              <a:spcBef>
                <a:spcPts val="1900"/>
              </a:spcBef>
              <a:spcAft>
                <a:spcPts val="1900"/>
              </a:spcAft>
              <a:buSzPts val="1600"/>
              <a:buChar char="■"/>
              <a:defRPr/>
            </a:lvl9pPr>
          </a:lstStyle>
          <a:p/>
        </p:txBody>
      </p:sp>
      <p:sp>
        <p:nvSpPr>
          <p:cNvPr id="47" name="Google Shape;47;p11"/>
          <p:cNvSpPr txBox="1"/>
          <p:nvPr>
            <p:ph idx="12" type="sldNum"/>
          </p:nvPr>
        </p:nvSpPr>
        <p:spPr>
          <a:xfrm>
            <a:off x="5507098" y="9616598"/>
            <a:ext cx="356700" cy="811500"/>
          </a:xfrm>
          <a:prstGeom prst="rect">
            <a:avLst/>
          </a:prstGeom>
        </p:spPr>
        <p:txBody>
          <a:bodyPr anchorCtr="0" anchor="ctr" bIns="105925" lIns="105925" spcFirstLastPara="1" rIns="105925" wrap="square" tIns="1059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5507098" y="9616598"/>
            <a:ext cx="356700" cy="811500"/>
          </a:xfrm>
          <a:prstGeom prst="rect">
            <a:avLst/>
          </a:prstGeom>
        </p:spPr>
        <p:txBody>
          <a:bodyPr anchorCtr="0" anchor="ctr" bIns="105925" lIns="105925" spcFirstLastPara="1" rIns="105925" wrap="square" tIns="1059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02605" y="4435535"/>
            <a:ext cx="5538300" cy="1735800"/>
          </a:xfrm>
          <a:prstGeom prst="rect">
            <a:avLst/>
          </a:prstGeom>
        </p:spPr>
        <p:txBody>
          <a:bodyPr anchorCtr="0" anchor="ctr" bIns="105925" lIns="105925" spcFirstLastPara="1" rIns="105925" wrap="square" tIns="1059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5" name="Google Shape;15;p3"/>
          <p:cNvSpPr txBox="1"/>
          <p:nvPr>
            <p:ph idx="12" type="sldNum"/>
          </p:nvPr>
        </p:nvSpPr>
        <p:spPr>
          <a:xfrm>
            <a:off x="5507098" y="9616598"/>
            <a:ext cx="356700" cy="811500"/>
          </a:xfrm>
          <a:prstGeom prst="rect">
            <a:avLst/>
          </a:prstGeom>
        </p:spPr>
        <p:txBody>
          <a:bodyPr anchorCtr="0" anchor="ctr" bIns="105925" lIns="105925" spcFirstLastPara="1" rIns="105925" wrap="square" tIns="1059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02605" y="917741"/>
            <a:ext cx="5538300" cy="1181100"/>
          </a:xfrm>
          <a:prstGeom prst="rect">
            <a:avLst/>
          </a:prstGeom>
        </p:spPr>
        <p:txBody>
          <a:bodyPr anchorCtr="0" anchor="t" bIns="105925" lIns="105925" spcFirstLastPara="1" rIns="105925" wrap="square" tIns="1059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18" name="Google Shape;18;p4"/>
          <p:cNvSpPr txBox="1"/>
          <p:nvPr>
            <p:ph idx="1" type="body"/>
          </p:nvPr>
        </p:nvSpPr>
        <p:spPr>
          <a:xfrm>
            <a:off x="202605" y="2376662"/>
            <a:ext cx="5538300" cy="7045200"/>
          </a:xfrm>
          <a:prstGeom prst="rect">
            <a:avLst/>
          </a:prstGeom>
        </p:spPr>
        <p:txBody>
          <a:bodyPr anchorCtr="0" anchor="t" bIns="105925" lIns="105925" spcFirstLastPara="1" rIns="105925" wrap="square" tIns="105925">
            <a:noAutofit/>
          </a:bodyPr>
          <a:lstStyle>
            <a:lvl1pPr indent="-361950" lvl="0" marL="457200">
              <a:spcBef>
                <a:spcPts val="0"/>
              </a:spcBef>
              <a:spcAft>
                <a:spcPts val="0"/>
              </a:spcAft>
              <a:buSzPts val="2100"/>
              <a:buChar char="●"/>
              <a:defRPr/>
            </a:lvl1pPr>
            <a:lvl2pPr indent="-330200" lvl="1" marL="914400">
              <a:spcBef>
                <a:spcPts val="1900"/>
              </a:spcBef>
              <a:spcAft>
                <a:spcPts val="0"/>
              </a:spcAft>
              <a:buSzPts val="1600"/>
              <a:buChar char="○"/>
              <a:defRPr/>
            </a:lvl2pPr>
            <a:lvl3pPr indent="-330200" lvl="2" marL="1371600">
              <a:spcBef>
                <a:spcPts val="1900"/>
              </a:spcBef>
              <a:spcAft>
                <a:spcPts val="0"/>
              </a:spcAft>
              <a:buSzPts val="1600"/>
              <a:buChar char="■"/>
              <a:defRPr/>
            </a:lvl3pPr>
            <a:lvl4pPr indent="-330200" lvl="3" marL="1828800">
              <a:spcBef>
                <a:spcPts val="1900"/>
              </a:spcBef>
              <a:spcAft>
                <a:spcPts val="0"/>
              </a:spcAft>
              <a:buSzPts val="1600"/>
              <a:buChar char="●"/>
              <a:defRPr/>
            </a:lvl4pPr>
            <a:lvl5pPr indent="-330200" lvl="4" marL="2286000">
              <a:spcBef>
                <a:spcPts val="1900"/>
              </a:spcBef>
              <a:spcAft>
                <a:spcPts val="0"/>
              </a:spcAft>
              <a:buSzPts val="1600"/>
              <a:buChar char="○"/>
              <a:defRPr/>
            </a:lvl5pPr>
            <a:lvl6pPr indent="-330200" lvl="5" marL="2743200">
              <a:spcBef>
                <a:spcPts val="1900"/>
              </a:spcBef>
              <a:spcAft>
                <a:spcPts val="0"/>
              </a:spcAft>
              <a:buSzPts val="1600"/>
              <a:buChar char="■"/>
              <a:defRPr/>
            </a:lvl6pPr>
            <a:lvl7pPr indent="-330200" lvl="6" marL="3200400">
              <a:spcBef>
                <a:spcPts val="1900"/>
              </a:spcBef>
              <a:spcAft>
                <a:spcPts val="0"/>
              </a:spcAft>
              <a:buSzPts val="1600"/>
              <a:buChar char="●"/>
              <a:defRPr/>
            </a:lvl7pPr>
            <a:lvl8pPr indent="-330200" lvl="7" marL="3657600">
              <a:spcBef>
                <a:spcPts val="1900"/>
              </a:spcBef>
              <a:spcAft>
                <a:spcPts val="0"/>
              </a:spcAft>
              <a:buSzPts val="1600"/>
              <a:buChar char="○"/>
              <a:defRPr/>
            </a:lvl8pPr>
            <a:lvl9pPr indent="-330200" lvl="8" marL="4114800">
              <a:spcBef>
                <a:spcPts val="1900"/>
              </a:spcBef>
              <a:spcAft>
                <a:spcPts val="1900"/>
              </a:spcAft>
              <a:buSzPts val="1600"/>
              <a:buChar char="■"/>
              <a:defRPr/>
            </a:lvl9pPr>
          </a:lstStyle>
          <a:p/>
        </p:txBody>
      </p:sp>
      <p:sp>
        <p:nvSpPr>
          <p:cNvPr id="19" name="Google Shape;19;p4"/>
          <p:cNvSpPr txBox="1"/>
          <p:nvPr>
            <p:ph idx="12" type="sldNum"/>
          </p:nvPr>
        </p:nvSpPr>
        <p:spPr>
          <a:xfrm>
            <a:off x="5507098" y="9616598"/>
            <a:ext cx="356700" cy="811500"/>
          </a:xfrm>
          <a:prstGeom prst="rect">
            <a:avLst/>
          </a:prstGeom>
        </p:spPr>
        <p:txBody>
          <a:bodyPr anchorCtr="0" anchor="ctr" bIns="105925" lIns="105925" spcFirstLastPara="1" rIns="105925" wrap="square" tIns="1059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02605" y="917741"/>
            <a:ext cx="5538300" cy="1181100"/>
          </a:xfrm>
          <a:prstGeom prst="rect">
            <a:avLst/>
          </a:prstGeom>
        </p:spPr>
        <p:txBody>
          <a:bodyPr anchorCtr="0" anchor="t" bIns="105925" lIns="105925" spcFirstLastPara="1" rIns="105925" wrap="square" tIns="1059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5"/>
          <p:cNvSpPr txBox="1"/>
          <p:nvPr>
            <p:ph idx="1" type="body"/>
          </p:nvPr>
        </p:nvSpPr>
        <p:spPr>
          <a:xfrm>
            <a:off x="202605" y="2376662"/>
            <a:ext cx="2599800" cy="7045200"/>
          </a:xfrm>
          <a:prstGeom prst="rect">
            <a:avLst/>
          </a:prstGeom>
        </p:spPr>
        <p:txBody>
          <a:bodyPr anchorCtr="0" anchor="t" bIns="105925" lIns="105925" spcFirstLastPara="1" rIns="105925" wrap="square" tIns="105925">
            <a:noAutofit/>
          </a:bodyPr>
          <a:lstStyle>
            <a:lvl1pPr indent="-330200" lvl="0" marL="457200">
              <a:spcBef>
                <a:spcPts val="0"/>
              </a:spcBef>
              <a:spcAft>
                <a:spcPts val="0"/>
              </a:spcAft>
              <a:buSzPts val="1600"/>
              <a:buChar char="●"/>
              <a:defRPr sz="1600"/>
            </a:lvl1pPr>
            <a:lvl2pPr indent="-317500" lvl="1" marL="914400">
              <a:spcBef>
                <a:spcPts val="1900"/>
              </a:spcBef>
              <a:spcAft>
                <a:spcPts val="0"/>
              </a:spcAft>
              <a:buSzPts val="1400"/>
              <a:buChar char="○"/>
              <a:defRPr sz="1400"/>
            </a:lvl2pPr>
            <a:lvl3pPr indent="-317500" lvl="2" marL="1371600">
              <a:spcBef>
                <a:spcPts val="1900"/>
              </a:spcBef>
              <a:spcAft>
                <a:spcPts val="0"/>
              </a:spcAft>
              <a:buSzPts val="1400"/>
              <a:buChar char="■"/>
              <a:defRPr sz="1400"/>
            </a:lvl3pPr>
            <a:lvl4pPr indent="-317500" lvl="3" marL="1828800">
              <a:spcBef>
                <a:spcPts val="1900"/>
              </a:spcBef>
              <a:spcAft>
                <a:spcPts val="0"/>
              </a:spcAft>
              <a:buSzPts val="1400"/>
              <a:buChar char="●"/>
              <a:defRPr sz="1400"/>
            </a:lvl4pPr>
            <a:lvl5pPr indent="-317500" lvl="4" marL="2286000">
              <a:spcBef>
                <a:spcPts val="1900"/>
              </a:spcBef>
              <a:spcAft>
                <a:spcPts val="0"/>
              </a:spcAft>
              <a:buSzPts val="1400"/>
              <a:buChar char="○"/>
              <a:defRPr sz="1400"/>
            </a:lvl5pPr>
            <a:lvl6pPr indent="-317500" lvl="5" marL="2743200">
              <a:spcBef>
                <a:spcPts val="1900"/>
              </a:spcBef>
              <a:spcAft>
                <a:spcPts val="0"/>
              </a:spcAft>
              <a:buSzPts val="1400"/>
              <a:buChar char="■"/>
              <a:defRPr sz="1400"/>
            </a:lvl6pPr>
            <a:lvl7pPr indent="-317500" lvl="6" marL="3200400">
              <a:spcBef>
                <a:spcPts val="1900"/>
              </a:spcBef>
              <a:spcAft>
                <a:spcPts val="0"/>
              </a:spcAft>
              <a:buSzPts val="1400"/>
              <a:buChar char="●"/>
              <a:defRPr sz="1400"/>
            </a:lvl7pPr>
            <a:lvl8pPr indent="-317500" lvl="7" marL="3657600">
              <a:spcBef>
                <a:spcPts val="1900"/>
              </a:spcBef>
              <a:spcAft>
                <a:spcPts val="0"/>
              </a:spcAft>
              <a:buSzPts val="1400"/>
              <a:buChar char="○"/>
              <a:defRPr sz="1400"/>
            </a:lvl8pPr>
            <a:lvl9pPr indent="-317500" lvl="8" marL="4114800">
              <a:spcBef>
                <a:spcPts val="1900"/>
              </a:spcBef>
              <a:spcAft>
                <a:spcPts val="1900"/>
              </a:spcAft>
              <a:buSzPts val="1400"/>
              <a:buChar char="■"/>
              <a:defRPr sz="1400"/>
            </a:lvl9pPr>
          </a:lstStyle>
          <a:p/>
        </p:txBody>
      </p:sp>
      <p:sp>
        <p:nvSpPr>
          <p:cNvPr id="23" name="Google Shape;23;p5"/>
          <p:cNvSpPr txBox="1"/>
          <p:nvPr>
            <p:ph idx="2" type="body"/>
          </p:nvPr>
        </p:nvSpPr>
        <p:spPr>
          <a:xfrm>
            <a:off x="3141060" y="2376662"/>
            <a:ext cx="2599800" cy="7045200"/>
          </a:xfrm>
          <a:prstGeom prst="rect">
            <a:avLst/>
          </a:prstGeom>
        </p:spPr>
        <p:txBody>
          <a:bodyPr anchorCtr="0" anchor="t" bIns="105925" lIns="105925" spcFirstLastPara="1" rIns="105925" wrap="square" tIns="105925">
            <a:noAutofit/>
          </a:bodyPr>
          <a:lstStyle>
            <a:lvl1pPr indent="-330200" lvl="0" marL="457200">
              <a:spcBef>
                <a:spcPts val="0"/>
              </a:spcBef>
              <a:spcAft>
                <a:spcPts val="0"/>
              </a:spcAft>
              <a:buSzPts val="1600"/>
              <a:buChar char="●"/>
              <a:defRPr sz="1600"/>
            </a:lvl1pPr>
            <a:lvl2pPr indent="-317500" lvl="1" marL="914400">
              <a:spcBef>
                <a:spcPts val="1900"/>
              </a:spcBef>
              <a:spcAft>
                <a:spcPts val="0"/>
              </a:spcAft>
              <a:buSzPts val="1400"/>
              <a:buChar char="○"/>
              <a:defRPr sz="1400"/>
            </a:lvl2pPr>
            <a:lvl3pPr indent="-317500" lvl="2" marL="1371600">
              <a:spcBef>
                <a:spcPts val="1900"/>
              </a:spcBef>
              <a:spcAft>
                <a:spcPts val="0"/>
              </a:spcAft>
              <a:buSzPts val="1400"/>
              <a:buChar char="■"/>
              <a:defRPr sz="1400"/>
            </a:lvl3pPr>
            <a:lvl4pPr indent="-317500" lvl="3" marL="1828800">
              <a:spcBef>
                <a:spcPts val="1900"/>
              </a:spcBef>
              <a:spcAft>
                <a:spcPts val="0"/>
              </a:spcAft>
              <a:buSzPts val="1400"/>
              <a:buChar char="●"/>
              <a:defRPr sz="1400"/>
            </a:lvl4pPr>
            <a:lvl5pPr indent="-317500" lvl="4" marL="2286000">
              <a:spcBef>
                <a:spcPts val="1900"/>
              </a:spcBef>
              <a:spcAft>
                <a:spcPts val="0"/>
              </a:spcAft>
              <a:buSzPts val="1400"/>
              <a:buChar char="○"/>
              <a:defRPr sz="1400"/>
            </a:lvl5pPr>
            <a:lvl6pPr indent="-317500" lvl="5" marL="2743200">
              <a:spcBef>
                <a:spcPts val="1900"/>
              </a:spcBef>
              <a:spcAft>
                <a:spcPts val="0"/>
              </a:spcAft>
              <a:buSzPts val="1400"/>
              <a:buChar char="■"/>
              <a:defRPr sz="1400"/>
            </a:lvl6pPr>
            <a:lvl7pPr indent="-317500" lvl="6" marL="3200400">
              <a:spcBef>
                <a:spcPts val="1900"/>
              </a:spcBef>
              <a:spcAft>
                <a:spcPts val="0"/>
              </a:spcAft>
              <a:buSzPts val="1400"/>
              <a:buChar char="●"/>
              <a:defRPr sz="1400"/>
            </a:lvl7pPr>
            <a:lvl8pPr indent="-317500" lvl="7" marL="3657600">
              <a:spcBef>
                <a:spcPts val="1900"/>
              </a:spcBef>
              <a:spcAft>
                <a:spcPts val="0"/>
              </a:spcAft>
              <a:buSzPts val="1400"/>
              <a:buChar char="○"/>
              <a:defRPr sz="1400"/>
            </a:lvl8pPr>
            <a:lvl9pPr indent="-317500" lvl="8" marL="4114800">
              <a:spcBef>
                <a:spcPts val="1900"/>
              </a:spcBef>
              <a:spcAft>
                <a:spcPts val="1900"/>
              </a:spcAft>
              <a:buSzPts val="1400"/>
              <a:buChar char="■"/>
              <a:defRPr sz="1400"/>
            </a:lvl9pPr>
          </a:lstStyle>
          <a:p/>
        </p:txBody>
      </p:sp>
      <p:sp>
        <p:nvSpPr>
          <p:cNvPr id="24" name="Google Shape;24;p5"/>
          <p:cNvSpPr txBox="1"/>
          <p:nvPr>
            <p:ph idx="12" type="sldNum"/>
          </p:nvPr>
        </p:nvSpPr>
        <p:spPr>
          <a:xfrm>
            <a:off x="5507098" y="9616598"/>
            <a:ext cx="356700" cy="811500"/>
          </a:xfrm>
          <a:prstGeom prst="rect">
            <a:avLst/>
          </a:prstGeom>
        </p:spPr>
        <p:txBody>
          <a:bodyPr anchorCtr="0" anchor="ctr" bIns="105925" lIns="105925" spcFirstLastPara="1" rIns="105925" wrap="square" tIns="1059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02605" y="917741"/>
            <a:ext cx="5538300" cy="1181100"/>
          </a:xfrm>
          <a:prstGeom prst="rect">
            <a:avLst/>
          </a:prstGeom>
        </p:spPr>
        <p:txBody>
          <a:bodyPr anchorCtr="0" anchor="t" bIns="105925" lIns="105925" spcFirstLastPara="1" rIns="105925" wrap="square" tIns="1059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7" name="Google Shape;27;p6"/>
          <p:cNvSpPr txBox="1"/>
          <p:nvPr>
            <p:ph idx="12" type="sldNum"/>
          </p:nvPr>
        </p:nvSpPr>
        <p:spPr>
          <a:xfrm>
            <a:off x="5507098" y="9616598"/>
            <a:ext cx="356700" cy="811500"/>
          </a:xfrm>
          <a:prstGeom prst="rect">
            <a:avLst/>
          </a:prstGeom>
        </p:spPr>
        <p:txBody>
          <a:bodyPr anchorCtr="0" anchor="ctr" bIns="105925" lIns="105925" spcFirstLastPara="1" rIns="105925" wrap="square" tIns="1059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02605" y="1145772"/>
            <a:ext cx="1825200" cy="1558500"/>
          </a:xfrm>
          <a:prstGeom prst="rect">
            <a:avLst/>
          </a:prstGeom>
        </p:spPr>
        <p:txBody>
          <a:bodyPr anchorCtr="0" anchor="b" bIns="105925" lIns="105925" spcFirstLastPara="1" rIns="105925" wrap="square" tIns="105925">
            <a:noAutofit/>
          </a:bodyPr>
          <a:lstStyle>
            <a:lvl1pPr lvl="0">
              <a:spcBef>
                <a:spcPts val="0"/>
              </a:spcBef>
              <a:spcAft>
                <a:spcPts val="0"/>
              </a:spcAft>
              <a:buSzPts val="2800"/>
              <a:buNone/>
              <a:defRPr sz="2800"/>
            </a:lvl1pPr>
            <a:lvl2pPr lvl="1">
              <a:spcBef>
                <a:spcPts val="0"/>
              </a:spcBef>
              <a:spcAft>
                <a:spcPts val="0"/>
              </a:spcAft>
              <a:buSzPts val="2800"/>
              <a:buNone/>
              <a:defRPr sz="2800"/>
            </a:lvl2pPr>
            <a:lvl3pPr lvl="2">
              <a:spcBef>
                <a:spcPts val="0"/>
              </a:spcBef>
              <a:spcAft>
                <a:spcPts val="0"/>
              </a:spcAft>
              <a:buSzPts val="2800"/>
              <a:buNone/>
              <a:defRPr sz="2800"/>
            </a:lvl3pPr>
            <a:lvl4pPr lvl="3">
              <a:spcBef>
                <a:spcPts val="0"/>
              </a:spcBef>
              <a:spcAft>
                <a:spcPts val="0"/>
              </a:spcAft>
              <a:buSzPts val="2800"/>
              <a:buNone/>
              <a:defRPr sz="2800"/>
            </a:lvl4pPr>
            <a:lvl5pPr lvl="4">
              <a:spcBef>
                <a:spcPts val="0"/>
              </a:spcBef>
              <a:spcAft>
                <a:spcPts val="0"/>
              </a:spcAft>
              <a:buSzPts val="2800"/>
              <a:buNone/>
              <a:defRPr sz="2800"/>
            </a:lvl5pPr>
            <a:lvl6pPr lvl="5">
              <a:spcBef>
                <a:spcPts val="0"/>
              </a:spcBef>
              <a:spcAft>
                <a:spcPts val="0"/>
              </a:spcAft>
              <a:buSzPts val="2800"/>
              <a:buNone/>
              <a:defRPr sz="2800"/>
            </a:lvl6pPr>
            <a:lvl7pPr lvl="6">
              <a:spcBef>
                <a:spcPts val="0"/>
              </a:spcBef>
              <a:spcAft>
                <a:spcPts val="0"/>
              </a:spcAft>
              <a:buSzPts val="2800"/>
              <a:buNone/>
              <a:defRPr sz="2800"/>
            </a:lvl7pPr>
            <a:lvl8pPr lvl="7">
              <a:spcBef>
                <a:spcPts val="0"/>
              </a:spcBef>
              <a:spcAft>
                <a:spcPts val="0"/>
              </a:spcAft>
              <a:buSzPts val="2800"/>
              <a:buNone/>
              <a:defRPr sz="2800"/>
            </a:lvl8pPr>
            <a:lvl9pPr lvl="8">
              <a:spcBef>
                <a:spcPts val="0"/>
              </a:spcBef>
              <a:spcAft>
                <a:spcPts val="0"/>
              </a:spcAft>
              <a:buSzPts val="2800"/>
              <a:buNone/>
              <a:defRPr sz="2800"/>
            </a:lvl9pPr>
          </a:lstStyle>
          <a:p/>
        </p:txBody>
      </p:sp>
      <p:sp>
        <p:nvSpPr>
          <p:cNvPr id="30" name="Google Shape;30;p7"/>
          <p:cNvSpPr txBox="1"/>
          <p:nvPr>
            <p:ph idx="1" type="body"/>
          </p:nvPr>
        </p:nvSpPr>
        <p:spPr>
          <a:xfrm>
            <a:off x="202605" y="2865667"/>
            <a:ext cx="1825200" cy="6556800"/>
          </a:xfrm>
          <a:prstGeom prst="rect">
            <a:avLst/>
          </a:prstGeom>
        </p:spPr>
        <p:txBody>
          <a:bodyPr anchorCtr="0" anchor="t" bIns="105925" lIns="105925" spcFirstLastPara="1" rIns="105925" wrap="square" tIns="105925">
            <a:noAutofit/>
          </a:bodyPr>
          <a:lstStyle>
            <a:lvl1pPr indent="-317500" lvl="0" marL="457200">
              <a:spcBef>
                <a:spcPts val="0"/>
              </a:spcBef>
              <a:spcAft>
                <a:spcPts val="0"/>
              </a:spcAft>
              <a:buSzPts val="1400"/>
              <a:buChar char="●"/>
              <a:defRPr sz="1400"/>
            </a:lvl1pPr>
            <a:lvl2pPr indent="-317500" lvl="1" marL="914400">
              <a:spcBef>
                <a:spcPts val="1900"/>
              </a:spcBef>
              <a:spcAft>
                <a:spcPts val="0"/>
              </a:spcAft>
              <a:buSzPts val="1400"/>
              <a:buChar char="○"/>
              <a:defRPr sz="1400"/>
            </a:lvl2pPr>
            <a:lvl3pPr indent="-317500" lvl="2" marL="1371600">
              <a:spcBef>
                <a:spcPts val="1900"/>
              </a:spcBef>
              <a:spcAft>
                <a:spcPts val="0"/>
              </a:spcAft>
              <a:buSzPts val="1400"/>
              <a:buChar char="■"/>
              <a:defRPr sz="1400"/>
            </a:lvl3pPr>
            <a:lvl4pPr indent="-317500" lvl="3" marL="1828800">
              <a:spcBef>
                <a:spcPts val="1900"/>
              </a:spcBef>
              <a:spcAft>
                <a:spcPts val="0"/>
              </a:spcAft>
              <a:buSzPts val="1400"/>
              <a:buChar char="●"/>
              <a:defRPr sz="1400"/>
            </a:lvl4pPr>
            <a:lvl5pPr indent="-317500" lvl="4" marL="2286000">
              <a:spcBef>
                <a:spcPts val="1900"/>
              </a:spcBef>
              <a:spcAft>
                <a:spcPts val="0"/>
              </a:spcAft>
              <a:buSzPts val="1400"/>
              <a:buChar char="○"/>
              <a:defRPr sz="1400"/>
            </a:lvl5pPr>
            <a:lvl6pPr indent="-317500" lvl="5" marL="2743200">
              <a:spcBef>
                <a:spcPts val="1900"/>
              </a:spcBef>
              <a:spcAft>
                <a:spcPts val="0"/>
              </a:spcAft>
              <a:buSzPts val="1400"/>
              <a:buChar char="■"/>
              <a:defRPr sz="1400"/>
            </a:lvl6pPr>
            <a:lvl7pPr indent="-317500" lvl="6" marL="3200400">
              <a:spcBef>
                <a:spcPts val="1900"/>
              </a:spcBef>
              <a:spcAft>
                <a:spcPts val="0"/>
              </a:spcAft>
              <a:buSzPts val="1400"/>
              <a:buChar char="●"/>
              <a:defRPr sz="1400"/>
            </a:lvl7pPr>
            <a:lvl8pPr indent="-317500" lvl="7" marL="3657600">
              <a:spcBef>
                <a:spcPts val="1900"/>
              </a:spcBef>
              <a:spcAft>
                <a:spcPts val="0"/>
              </a:spcAft>
              <a:buSzPts val="1400"/>
              <a:buChar char="○"/>
              <a:defRPr sz="1400"/>
            </a:lvl8pPr>
            <a:lvl9pPr indent="-317500" lvl="8" marL="4114800">
              <a:spcBef>
                <a:spcPts val="1900"/>
              </a:spcBef>
              <a:spcAft>
                <a:spcPts val="1900"/>
              </a:spcAft>
              <a:buSzPts val="1400"/>
              <a:buChar char="■"/>
              <a:defRPr sz="1400"/>
            </a:lvl9pPr>
          </a:lstStyle>
          <a:p/>
        </p:txBody>
      </p:sp>
      <p:sp>
        <p:nvSpPr>
          <p:cNvPr id="31" name="Google Shape;31;p7"/>
          <p:cNvSpPr txBox="1"/>
          <p:nvPr>
            <p:ph idx="12" type="sldNum"/>
          </p:nvPr>
        </p:nvSpPr>
        <p:spPr>
          <a:xfrm>
            <a:off x="5507098" y="9616598"/>
            <a:ext cx="356700" cy="811500"/>
          </a:xfrm>
          <a:prstGeom prst="rect">
            <a:avLst/>
          </a:prstGeom>
        </p:spPr>
        <p:txBody>
          <a:bodyPr anchorCtr="0" anchor="ctr" bIns="105925" lIns="105925" spcFirstLastPara="1" rIns="105925" wrap="square" tIns="1059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318663" y="928310"/>
            <a:ext cx="4139100" cy="8436000"/>
          </a:xfrm>
          <a:prstGeom prst="rect">
            <a:avLst/>
          </a:prstGeom>
        </p:spPr>
        <p:txBody>
          <a:bodyPr anchorCtr="0" anchor="ctr" bIns="105925" lIns="105925" spcFirstLastPara="1" rIns="105925" wrap="square" tIns="105925">
            <a:no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p:txBody>
      </p:sp>
      <p:sp>
        <p:nvSpPr>
          <p:cNvPr id="34" name="Google Shape;34;p8"/>
          <p:cNvSpPr txBox="1"/>
          <p:nvPr>
            <p:ph idx="12" type="sldNum"/>
          </p:nvPr>
        </p:nvSpPr>
        <p:spPr>
          <a:xfrm>
            <a:off x="5507098" y="9616598"/>
            <a:ext cx="356700" cy="811500"/>
          </a:xfrm>
          <a:prstGeom prst="rect">
            <a:avLst/>
          </a:prstGeom>
        </p:spPr>
        <p:txBody>
          <a:bodyPr anchorCtr="0" anchor="ctr" bIns="105925" lIns="105925" spcFirstLastPara="1" rIns="105925" wrap="square" tIns="1059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2971800" y="-258"/>
            <a:ext cx="2971800" cy="10607100"/>
          </a:xfrm>
          <a:prstGeom prst="rect">
            <a:avLst/>
          </a:prstGeom>
          <a:solidFill>
            <a:schemeClr val="lt2"/>
          </a:solidFill>
          <a:ln>
            <a:noFill/>
          </a:ln>
        </p:spPr>
        <p:txBody>
          <a:bodyPr anchorCtr="0" anchor="ctr" bIns="105925" lIns="105925" spcFirstLastPara="1" rIns="105925" wrap="square" tIns="1059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172575" y="2543083"/>
            <a:ext cx="2629200" cy="3057000"/>
          </a:xfrm>
          <a:prstGeom prst="rect">
            <a:avLst/>
          </a:prstGeom>
        </p:spPr>
        <p:txBody>
          <a:bodyPr anchorCtr="0" anchor="b" bIns="105925" lIns="105925" spcFirstLastPara="1" rIns="105925" wrap="square" tIns="105925">
            <a:noAutofit/>
          </a:bodyPr>
          <a:lstStyle>
            <a:lvl1pPr lvl="0" algn="ctr">
              <a:spcBef>
                <a:spcPts val="0"/>
              </a:spcBef>
              <a:spcAft>
                <a:spcPts val="0"/>
              </a:spcAft>
              <a:buSzPts val="4900"/>
              <a:buNone/>
              <a:defRPr sz="4900"/>
            </a:lvl1pPr>
            <a:lvl2pPr lvl="1" algn="ctr">
              <a:spcBef>
                <a:spcPts val="0"/>
              </a:spcBef>
              <a:spcAft>
                <a:spcPts val="0"/>
              </a:spcAft>
              <a:buSzPts val="4900"/>
              <a:buNone/>
              <a:defRPr sz="4900"/>
            </a:lvl2pPr>
            <a:lvl3pPr lvl="2" algn="ctr">
              <a:spcBef>
                <a:spcPts val="0"/>
              </a:spcBef>
              <a:spcAft>
                <a:spcPts val="0"/>
              </a:spcAft>
              <a:buSzPts val="4900"/>
              <a:buNone/>
              <a:defRPr sz="4900"/>
            </a:lvl3pPr>
            <a:lvl4pPr lvl="3" algn="ctr">
              <a:spcBef>
                <a:spcPts val="0"/>
              </a:spcBef>
              <a:spcAft>
                <a:spcPts val="0"/>
              </a:spcAft>
              <a:buSzPts val="4900"/>
              <a:buNone/>
              <a:defRPr sz="4900"/>
            </a:lvl4pPr>
            <a:lvl5pPr lvl="4" algn="ctr">
              <a:spcBef>
                <a:spcPts val="0"/>
              </a:spcBef>
              <a:spcAft>
                <a:spcPts val="0"/>
              </a:spcAft>
              <a:buSzPts val="4900"/>
              <a:buNone/>
              <a:defRPr sz="4900"/>
            </a:lvl5pPr>
            <a:lvl6pPr lvl="5" algn="ctr">
              <a:spcBef>
                <a:spcPts val="0"/>
              </a:spcBef>
              <a:spcAft>
                <a:spcPts val="0"/>
              </a:spcAft>
              <a:buSzPts val="4900"/>
              <a:buNone/>
              <a:defRPr sz="4900"/>
            </a:lvl6pPr>
            <a:lvl7pPr lvl="6" algn="ctr">
              <a:spcBef>
                <a:spcPts val="0"/>
              </a:spcBef>
              <a:spcAft>
                <a:spcPts val="0"/>
              </a:spcAft>
              <a:buSzPts val="4900"/>
              <a:buNone/>
              <a:defRPr sz="4900"/>
            </a:lvl7pPr>
            <a:lvl8pPr lvl="7" algn="ctr">
              <a:spcBef>
                <a:spcPts val="0"/>
              </a:spcBef>
              <a:spcAft>
                <a:spcPts val="0"/>
              </a:spcAft>
              <a:buSzPts val="4900"/>
              <a:buNone/>
              <a:defRPr sz="4900"/>
            </a:lvl8pPr>
            <a:lvl9pPr lvl="8" algn="ctr">
              <a:spcBef>
                <a:spcPts val="0"/>
              </a:spcBef>
              <a:spcAft>
                <a:spcPts val="0"/>
              </a:spcAft>
              <a:buSzPts val="4900"/>
              <a:buNone/>
              <a:defRPr sz="4900"/>
            </a:lvl9pPr>
          </a:lstStyle>
          <a:p/>
        </p:txBody>
      </p:sp>
      <p:sp>
        <p:nvSpPr>
          <p:cNvPr id="38" name="Google Shape;38;p9"/>
          <p:cNvSpPr txBox="1"/>
          <p:nvPr>
            <p:ph idx="1" type="subTitle"/>
          </p:nvPr>
        </p:nvSpPr>
        <p:spPr>
          <a:xfrm>
            <a:off x="172575" y="5780569"/>
            <a:ext cx="2629200" cy="2546700"/>
          </a:xfrm>
          <a:prstGeom prst="rect">
            <a:avLst/>
          </a:prstGeom>
        </p:spPr>
        <p:txBody>
          <a:bodyPr anchorCtr="0" anchor="t" bIns="105925" lIns="105925" spcFirstLastPara="1" rIns="105925" wrap="square" tIns="1059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39" name="Google Shape;39;p9"/>
          <p:cNvSpPr txBox="1"/>
          <p:nvPr>
            <p:ph idx="2" type="body"/>
          </p:nvPr>
        </p:nvSpPr>
        <p:spPr>
          <a:xfrm>
            <a:off x="3210675" y="1493205"/>
            <a:ext cx="2493900" cy="7620000"/>
          </a:xfrm>
          <a:prstGeom prst="rect">
            <a:avLst/>
          </a:prstGeom>
        </p:spPr>
        <p:txBody>
          <a:bodyPr anchorCtr="0" anchor="ctr" bIns="105925" lIns="105925" spcFirstLastPara="1" rIns="105925" wrap="square" tIns="105925">
            <a:noAutofit/>
          </a:bodyPr>
          <a:lstStyle>
            <a:lvl1pPr indent="-361950" lvl="0" marL="457200">
              <a:spcBef>
                <a:spcPts val="0"/>
              </a:spcBef>
              <a:spcAft>
                <a:spcPts val="0"/>
              </a:spcAft>
              <a:buSzPts val="2100"/>
              <a:buChar char="●"/>
              <a:defRPr/>
            </a:lvl1pPr>
            <a:lvl2pPr indent="-330200" lvl="1" marL="914400">
              <a:spcBef>
                <a:spcPts val="1900"/>
              </a:spcBef>
              <a:spcAft>
                <a:spcPts val="0"/>
              </a:spcAft>
              <a:buSzPts val="1600"/>
              <a:buChar char="○"/>
              <a:defRPr/>
            </a:lvl2pPr>
            <a:lvl3pPr indent="-330200" lvl="2" marL="1371600">
              <a:spcBef>
                <a:spcPts val="1900"/>
              </a:spcBef>
              <a:spcAft>
                <a:spcPts val="0"/>
              </a:spcAft>
              <a:buSzPts val="1600"/>
              <a:buChar char="■"/>
              <a:defRPr/>
            </a:lvl3pPr>
            <a:lvl4pPr indent="-330200" lvl="3" marL="1828800">
              <a:spcBef>
                <a:spcPts val="1900"/>
              </a:spcBef>
              <a:spcAft>
                <a:spcPts val="0"/>
              </a:spcAft>
              <a:buSzPts val="1600"/>
              <a:buChar char="●"/>
              <a:defRPr/>
            </a:lvl4pPr>
            <a:lvl5pPr indent="-330200" lvl="4" marL="2286000">
              <a:spcBef>
                <a:spcPts val="1900"/>
              </a:spcBef>
              <a:spcAft>
                <a:spcPts val="0"/>
              </a:spcAft>
              <a:buSzPts val="1600"/>
              <a:buChar char="○"/>
              <a:defRPr/>
            </a:lvl5pPr>
            <a:lvl6pPr indent="-330200" lvl="5" marL="2743200">
              <a:spcBef>
                <a:spcPts val="1900"/>
              </a:spcBef>
              <a:spcAft>
                <a:spcPts val="0"/>
              </a:spcAft>
              <a:buSzPts val="1600"/>
              <a:buChar char="■"/>
              <a:defRPr/>
            </a:lvl6pPr>
            <a:lvl7pPr indent="-330200" lvl="6" marL="3200400">
              <a:spcBef>
                <a:spcPts val="1900"/>
              </a:spcBef>
              <a:spcAft>
                <a:spcPts val="0"/>
              </a:spcAft>
              <a:buSzPts val="1600"/>
              <a:buChar char="●"/>
              <a:defRPr/>
            </a:lvl7pPr>
            <a:lvl8pPr indent="-330200" lvl="7" marL="3657600">
              <a:spcBef>
                <a:spcPts val="1900"/>
              </a:spcBef>
              <a:spcAft>
                <a:spcPts val="0"/>
              </a:spcAft>
              <a:buSzPts val="1600"/>
              <a:buChar char="○"/>
              <a:defRPr/>
            </a:lvl8pPr>
            <a:lvl9pPr indent="-330200" lvl="8" marL="4114800">
              <a:spcBef>
                <a:spcPts val="1900"/>
              </a:spcBef>
              <a:spcAft>
                <a:spcPts val="1900"/>
              </a:spcAft>
              <a:buSzPts val="1600"/>
              <a:buChar char="■"/>
              <a:defRPr/>
            </a:lvl9pPr>
          </a:lstStyle>
          <a:p/>
        </p:txBody>
      </p:sp>
      <p:sp>
        <p:nvSpPr>
          <p:cNvPr id="40" name="Google Shape;40;p9"/>
          <p:cNvSpPr txBox="1"/>
          <p:nvPr>
            <p:ph idx="12" type="sldNum"/>
          </p:nvPr>
        </p:nvSpPr>
        <p:spPr>
          <a:xfrm>
            <a:off x="5507098" y="9616598"/>
            <a:ext cx="356700" cy="811500"/>
          </a:xfrm>
          <a:prstGeom prst="rect">
            <a:avLst/>
          </a:prstGeom>
        </p:spPr>
        <p:txBody>
          <a:bodyPr anchorCtr="0" anchor="ctr" bIns="105925" lIns="105925" spcFirstLastPara="1" rIns="105925" wrap="square" tIns="1059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02605" y="8724394"/>
            <a:ext cx="3899100" cy="1248000"/>
          </a:xfrm>
          <a:prstGeom prst="rect">
            <a:avLst/>
          </a:prstGeom>
        </p:spPr>
        <p:txBody>
          <a:bodyPr anchorCtr="0" anchor="ctr" bIns="105925" lIns="105925" spcFirstLastPara="1" rIns="105925" wrap="square" tIns="105925">
            <a:noAutofit/>
          </a:bodyPr>
          <a:lstStyle>
            <a:lvl1pPr indent="-228600" lvl="0" marL="457200">
              <a:lnSpc>
                <a:spcPct val="100000"/>
              </a:lnSpc>
              <a:spcBef>
                <a:spcPts val="0"/>
              </a:spcBef>
              <a:spcAft>
                <a:spcPts val="0"/>
              </a:spcAft>
              <a:buSzPts val="2100"/>
              <a:buNone/>
              <a:defRPr/>
            </a:lvl1pPr>
          </a:lstStyle>
          <a:p/>
        </p:txBody>
      </p:sp>
      <p:sp>
        <p:nvSpPr>
          <p:cNvPr id="43" name="Google Shape;43;p10"/>
          <p:cNvSpPr txBox="1"/>
          <p:nvPr>
            <p:ph idx="12" type="sldNum"/>
          </p:nvPr>
        </p:nvSpPr>
        <p:spPr>
          <a:xfrm>
            <a:off x="5507098" y="9616598"/>
            <a:ext cx="356700" cy="811500"/>
          </a:xfrm>
          <a:prstGeom prst="rect">
            <a:avLst/>
          </a:prstGeom>
        </p:spPr>
        <p:txBody>
          <a:bodyPr anchorCtr="0" anchor="ctr" bIns="105925" lIns="105925" spcFirstLastPara="1" rIns="105925" wrap="square" tIns="1059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02605" y="917741"/>
            <a:ext cx="5538300" cy="1181100"/>
          </a:xfrm>
          <a:prstGeom prst="rect">
            <a:avLst/>
          </a:prstGeom>
          <a:noFill/>
          <a:ln>
            <a:noFill/>
          </a:ln>
        </p:spPr>
        <p:txBody>
          <a:bodyPr anchorCtr="0" anchor="t" bIns="105925" lIns="105925" spcFirstLastPara="1" rIns="105925" wrap="square" tIns="105925">
            <a:noAutofit/>
          </a:bodyPr>
          <a:lstStyle>
            <a:lvl1pPr lvl="0">
              <a:spcBef>
                <a:spcPts val="0"/>
              </a:spcBef>
              <a:spcAft>
                <a:spcPts val="0"/>
              </a:spcAft>
              <a:buClr>
                <a:schemeClr val="dk1"/>
              </a:buClr>
              <a:buSzPts val="3200"/>
              <a:buNone/>
              <a:defRPr sz="3200">
                <a:solidFill>
                  <a:schemeClr val="dk1"/>
                </a:solidFill>
              </a:defRPr>
            </a:lvl1pPr>
            <a:lvl2pPr lvl="1">
              <a:spcBef>
                <a:spcPts val="0"/>
              </a:spcBef>
              <a:spcAft>
                <a:spcPts val="0"/>
              </a:spcAft>
              <a:buClr>
                <a:schemeClr val="dk1"/>
              </a:buClr>
              <a:buSzPts val="3200"/>
              <a:buNone/>
              <a:defRPr sz="3200">
                <a:solidFill>
                  <a:schemeClr val="dk1"/>
                </a:solidFill>
              </a:defRPr>
            </a:lvl2pPr>
            <a:lvl3pPr lvl="2">
              <a:spcBef>
                <a:spcPts val="0"/>
              </a:spcBef>
              <a:spcAft>
                <a:spcPts val="0"/>
              </a:spcAft>
              <a:buClr>
                <a:schemeClr val="dk1"/>
              </a:buClr>
              <a:buSzPts val="3200"/>
              <a:buNone/>
              <a:defRPr sz="3200">
                <a:solidFill>
                  <a:schemeClr val="dk1"/>
                </a:solidFill>
              </a:defRPr>
            </a:lvl3pPr>
            <a:lvl4pPr lvl="3">
              <a:spcBef>
                <a:spcPts val="0"/>
              </a:spcBef>
              <a:spcAft>
                <a:spcPts val="0"/>
              </a:spcAft>
              <a:buClr>
                <a:schemeClr val="dk1"/>
              </a:buClr>
              <a:buSzPts val="3200"/>
              <a:buNone/>
              <a:defRPr sz="3200">
                <a:solidFill>
                  <a:schemeClr val="dk1"/>
                </a:solidFill>
              </a:defRPr>
            </a:lvl4pPr>
            <a:lvl5pPr lvl="4">
              <a:spcBef>
                <a:spcPts val="0"/>
              </a:spcBef>
              <a:spcAft>
                <a:spcPts val="0"/>
              </a:spcAft>
              <a:buClr>
                <a:schemeClr val="dk1"/>
              </a:buClr>
              <a:buSzPts val="3200"/>
              <a:buNone/>
              <a:defRPr sz="3200">
                <a:solidFill>
                  <a:schemeClr val="dk1"/>
                </a:solidFill>
              </a:defRPr>
            </a:lvl5pPr>
            <a:lvl6pPr lvl="5">
              <a:spcBef>
                <a:spcPts val="0"/>
              </a:spcBef>
              <a:spcAft>
                <a:spcPts val="0"/>
              </a:spcAft>
              <a:buClr>
                <a:schemeClr val="dk1"/>
              </a:buClr>
              <a:buSzPts val="3200"/>
              <a:buNone/>
              <a:defRPr sz="3200">
                <a:solidFill>
                  <a:schemeClr val="dk1"/>
                </a:solidFill>
              </a:defRPr>
            </a:lvl6pPr>
            <a:lvl7pPr lvl="6">
              <a:spcBef>
                <a:spcPts val="0"/>
              </a:spcBef>
              <a:spcAft>
                <a:spcPts val="0"/>
              </a:spcAft>
              <a:buClr>
                <a:schemeClr val="dk1"/>
              </a:buClr>
              <a:buSzPts val="3200"/>
              <a:buNone/>
              <a:defRPr sz="3200">
                <a:solidFill>
                  <a:schemeClr val="dk1"/>
                </a:solidFill>
              </a:defRPr>
            </a:lvl7pPr>
            <a:lvl8pPr lvl="7">
              <a:spcBef>
                <a:spcPts val="0"/>
              </a:spcBef>
              <a:spcAft>
                <a:spcPts val="0"/>
              </a:spcAft>
              <a:buClr>
                <a:schemeClr val="dk1"/>
              </a:buClr>
              <a:buSzPts val="3200"/>
              <a:buNone/>
              <a:defRPr sz="3200">
                <a:solidFill>
                  <a:schemeClr val="dk1"/>
                </a:solidFill>
              </a:defRPr>
            </a:lvl8pPr>
            <a:lvl9pPr lvl="8">
              <a:spcBef>
                <a:spcPts val="0"/>
              </a:spcBef>
              <a:spcAft>
                <a:spcPts val="0"/>
              </a:spcAft>
              <a:buClr>
                <a:schemeClr val="dk1"/>
              </a:buClr>
              <a:buSzPts val="3200"/>
              <a:buNone/>
              <a:defRPr sz="3200">
                <a:solidFill>
                  <a:schemeClr val="dk1"/>
                </a:solidFill>
              </a:defRPr>
            </a:lvl9pPr>
          </a:lstStyle>
          <a:p/>
        </p:txBody>
      </p:sp>
      <p:sp>
        <p:nvSpPr>
          <p:cNvPr id="7" name="Google Shape;7;p1"/>
          <p:cNvSpPr txBox="1"/>
          <p:nvPr>
            <p:ph idx="1" type="body"/>
          </p:nvPr>
        </p:nvSpPr>
        <p:spPr>
          <a:xfrm>
            <a:off x="202605" y="2376662"/>
            <a:ext cx="5538300" cy="7045200"/>
          </a:xfrm>
          <a:prstGeom prst="rect">
            <a:avLst/>
          </a:prstGeom>
          <a:noFill/>
          <a:ln>
            <a:noFill/>
          </a:ln>
        </p:spPr>
        <p:txBody>
          <a:bodyPr anchorCtr="0" anchor="t" bIns="105925" lIns="105925" spcFirstLastPara="1" rIns="105925" wrap="square" tIns="105925">
            <a:noAutofit/>
          </a:bodyPr>
          <a:lstStyle>
            <a:lvl1pPr indent="-361950" lvl="0" marL="457200">
              <a:lnSpc>
                <a:spcPct val="115000"/>
              </a:lnSpc>
              <a:spcBef>
                <a:spcPts val="0"/>
              </a:spcBef>
              <a:spcAft>
                <a:spcPts val="0"/>
              </a:spcAft>
              <a:buClr>
                <a:schemeClr val="dk2"/>
              </a:buClr>
              <a:buSzPts val="2100"/>
              <a:buChar char="●"/>
              <a:defRPr sz="2100">
                <a:solidFill>
                  <a:schemeClr val="dk2"/>
                </a:solidFill>
              </a:defRPr>
            </a:lvl1pPr>
            <a:lvl2pPr indent="-330200" lvl="1" marL="914400">
              <a:lnSpc>
                <a:spcPct val="115000"/>
              </a:lnSpc>
              <a:spcBef>
                <a:spcPts val="1900"/>
              </a:spcBef>
              <a:spcAft>
                <a:spcPts val="0"/>
              </a:spcAft>
              <a:buClr>
                <a:schemeClr val="dk2"/>
              </a:buClr>
              <a:buSzPts val="1600"/>
              <a:buChar char="○"/>
              <a:defRPr sz="1600">
                <a:solidFill>
                  <a:schemeClr val="dk2"/>
                </a:solidFill>
              </a:defRPr>
            </a:lvl2pPr>
            <a:lvl3pPr indent="-330200" lvl="2" marL="1371600">
              <a:lnSpc>
                <a:spcPct val="115000"/>
              </a:lnSpc>
              <a:spcBef>
                <a:spcPts val="1900"/>
              </a:spcBef>
              <a:spcAft>
                <a:spcPts val="0"/>
              </a:spcAft>
              <a:buClr>
                <a:schemeClr val="dk2"/>
              </a:buClr>
              <a:buSzPts val="1600"/>
              <a:buChar char="■"/>
              <a:defRPr sz="1600">
                <a:solidFill>
                  <a:schemeClr val="dk2"/>
                </a:solidFill>
              </a:defRPr>
            </a:lvl3pPr>
            <a:lvl4pPr indent="-330200" lvl="3" marL="1828800">
              <a:lnSpc>
                <a:spcPct val="115000"/>
              </a:lnSpc>
              <a:spcBef>
                <a:spcPts val="1900"/>
              </a:spcBef>
              <a:spcAft>
                <a:spcPts val="0"/>
              </a:spcAft>
              <a:buClr>
                <a:schemeClr val="dk2"/>
              </a:buClr>
              <a:buSzPts val="1600"/>
              <a:buChar char="●"/>
              <a:defRPr sz="1600">
                <a:solidFill>
                  <a:schemeClr val="dk2"/>
                </a:solidFill>
              </a:defRPr>
            </a:lvl4pPr>
            <a:lvl5pPr indent="-330200" lvl="4" marL="2286000">
              <a:lnSpc>
                <a:spcPct val="115000"/>
              </a:lnSpc>
              <a:spcBef>
                <a:spcPts val="1900"/>
              </a:spcBef>
              <a:spcAft>
                <a:spcPts val="0"/>
              </a:spcAft>
              <a:buClr>
                <a:schemeClr val="dk2"/>
              </a:buClr>
              <a:buSzPts val="1600"/>
              <a:buChar char="○"/>
              <a:defRPr sz="1600">
                <a:solidFill>
                  <a:schemeClr val="dk2"/>
                </a:solidFill>
              </a:defRPr>
            </a:lvl5pPr>
            <a:lvl6pPr indent="-330200" lvl="5" marL="2743200">
              <a:lnSpc>
                <a:spcPct val="115000"/>
              </a:lnSpc>
              <a:spcBef>
                <a:spcPts val="1900"/>
              </a:spcBef>
              <a:spcAft>
                <a:spcPts val="0"/>
              </a:spcAft>
              <a:buClr>
                <a:schemeClr val="dk2"/>
              </a:buClr>
              <a:buSzPts val="1600"/>
              <a:buChar char="■"/>
              <a:defRPr sz="1600">
                <a:solidFill>
                  <a:schemeClr val="dk2"/>
                </a:solidFill>
              </a:defRPr>
            </a:lvl6pPr>
            <a:lvl7pPr indent="-330200" lvl="6" marL="3200400">
              <a:lnSpc>
                <a:spcPct val="115000"/>
              </a:lnSpc>
              <a:spcBef>
                <a:spcPts val="1900"/>
              </a:spcBef>
              <a:spcAft>
                <a:spcPts val="0"/>
              </a:spcAft>
              <a:buClr>
                <a:schemeClr val="dk2"/>
              </a:buClr>
              <a:buSzPts val="1600"/>
              <a:buChar char="●"/>
              <a:defRPr sz="1600">
                <a:solidFill>
                  <a:schemeClr val="dk2"/>
                </a:solidFill>
              </a:defRPr>
            </a:lvl7pPr>
            <a:lvl8pPr indent="-330200" lvl="7" marL="3657600">
              <a:lnSpc>
                <a:spcPct val="115000"/>
              </a:lnSpc>
              <a:spcBef>
                <a:spcPts val="1900"/>
              </a:spcBef>
              <a:spcAft>
                <a:spcPts val="0"/>
              </a:spcAft>
              <a:buClr>
                <a:schemeClr val="dk2"/>
              </a:buClr>
              <a:buSzPts val="1600"/>
              <a:buChar char="○"/>
              <a:defRPr sz="1600">
                <a:solidFill>
                  <a:schemeClr val="dk2"/>
                </a:solidFill>
              </a:defRPr>
            </a:lvl8pPr>
            <a:lvl9pPr indent="-330200" lvl="8" marL="4114800">
              <a:lnSpc>
                <a:spcPct val="115000"/>
              </a:lnSpc>
              <a:spcBef>
                <a:spcPts val="1900"/>
              </a:spcBef>
              <a:spcAft>
                <a:spcPts val="1900"/>
              </a:spcAft>
              <a:buClr>
                <a:schemeClr val="dk2"/>
              </a:buClr>
              <a:buSzPts val="1600"/>
              <a:buChar char="■"/>
              <a:defRPr sz="1600">
                <a:solidFill>
                  <a:schemeClr val="dk2"/>
                </a:solidFill>
              </a:defRPr>
            </a:lvl9pPr>
          </a:lstStyle>
          <a:p/>
        </p:txBody>
      </p:sp>
      <p:sp>
        <p:nvSpPr>
          <p:cNvPr id="8" name="Google Shape;8;p1"/>
          <p:cNvSpPr txBox="1"/>
          <p:nvPr>
            <p:ph idx="12" type="sldNum"/>
          </p:nvPr>
        </p:nvSpPr>
        <p:spPr>
          <a:xfrm>
            <a:off x="5507098" y="9616598"/>
            <a:ext cx="356700" cy="811500"/>
          </a:xfrm>
          <a:prstGeom prst="rect">
            <a:avLst/>
          </a:prstGeom>
          <a:noFill/>
          <a:ln>
            <a:noFill/>
          </a:ln>
        </p:spPr>
        <p:txBody>
          <a:bodyPr anchorCtr="0" anchor="ctr" bIns="105925" lIns="105925" spcFirstLastPara="1" rIns="105925" wrap="square" tIns="105925">
            <a:no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hyperlink" Target="http://ditchthattextbook.com" TargetMode="External"/><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hyperlink" Target="http://ditchthattextbook.com" TargetMode="External"/><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hyperlink" Target="http://ditchthattextbook.com" TargetMode="External"/><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a:off x="281100" y="3389900"/>
            <a:ext cx="5393700" cy="72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900">
                <a:solidFill>
                  <a:srgbClr val="FFFFFF"/>
                </a:solidFill>
                <a:latin typeface="Avenir"/>
                <a:ea typeface="Avenir"/>
                <a:cs typeface="Avenir"/>
                <a:sym typeface="Avenir"/>
              </a:rPr>
              <a:t>OPTION 1</a:t>
            </a:r>
            <a:endParaRPr b="1" sz="2900">
              <a:solidFill>
                <a:srgbClr val="FFFFFF"/>
              </a:solidFill>
              <a:latin typeface="Avenir"/>
              <a:ea typeface="Avenir"/>
              <a:cs typeface="Avenir"/>
              <a:sym typeface="Avenir"/>
            </a:endParaRPr>
          </a:p>
        </p:txBody>
      </p:sp>
      <p:sp>
        <p:nvSpPr>
          <p:cNvPr id="55" name="Google Shape;55;p13"/>
          <p:cNvSpPr txBox="1"/>
          <p:nvPr/>
        </p:nvSpPr>
        <p:spPr>
          <a:xfrm>
            <a:off x="281100" y="8996225"/>
            <a:ext cx="5393700" cy="72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900">
                <a:solidFill>
                  <a:srgbClr val="FFFFFF"/>
                </a:solidFill>
                <a:latin typeface="Avenir"/>
                <a:ea typeface="Avenir"/>
                <a:cs typeface="Avenir"/>
                <a:sym typeface="Avenir"/>
              </a:rPr>
              <a:t>OPTION 2</a:t>
            </a:r>
            <a:endParaRPr b="1" sz="2900">
              <a:solidFill>
                <a:srgbClr val="FFFFFF"/>
              </a:solidFill>
              <a:latin typeface="Avenir"/>
              <a:ea typeface="Avenir"/>
              <a:cs typeface="Avenir"/>
              <a:sym typeface="Avenir"/>
            </a:endParaRPr>
          </a:p>
        </p:txBody>
      </p:sp>
      <p:sp>
        <p:nvSpPr>
          <p:cNvPr id="56" name="Google Shape;56;p13"/>
          <p:cNvSpPr/>
          <p:nvPr/>
        </p:nvSpPr>
        <p:spPr>
          <a:xfrm>
            <a:off x="-6796950" y="0"/>
            <a:ext cx="6536700" cy="10607100"/>
          </a:xfrm>
          <a:prstGeom prst="roundRect">
            <a:avLst>
              <a:gd fmla="val 16667" name="adj"/>
            </a:avLst>
          </a:prstGeom>
          <a:solidFill>
            <a:schemeClr val="lt2"/>
          </a:solidFill>
          <a:ln cap="flat" cmpd="sng" w="76200">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t>Instructions for use:</a:t>
            </a:r>
            <a:endParaRPr b="1" sz="2200"/>
          </a:p>
          <a:p>
            <a:pPr indent="0" lvl="0" marL="0" rtl="0" algn="ctr">
              <a:spcBef>
                <a:spcPts val="0"/>
              </a:spcBef>
              <a:spcAft>
                <a:spcPts val="0"/>
              </a:spcAft>
              <a:buNone/>
            </a:pPr>
            <a:r>
              <a:t/>
            </a:r>
            <a:endParaRPr sz="2200"/>
          </a:p>
          <a:p>
            <a:pPr indent="0" lvl="0" marL="0" rtl="0" algn="l">
              <a:spcBef>
                <a:spcPts val="0"/>
              </a:spcBef>
              <a:spcAft>
                <a:spcPts val="0"/>
              </a:spcAft>
              <a:buNone/>
            </a:pPr>
            <a:r>
              <a:rPr b="1" lang="en" sz="2200"/>
              <a:t>FOR INDIVIDUAL STUDENTS: </a:t>
            </a:r>
            <a:r>
              <a:rPr lang="en" sz="2200"/>
              <a:t>Write out as many “Would You Rather” combinations as you’d like on each slide. Share with students via Google Classrom/LMS (Make a copy for each student). Students take pictures with webcam (Insert &gt; Image &gt; Camera) and explain why they chose it in the speaker notes at the bottom. (If you can’t see speaker notes, go to View &gt; Show speaker notes.)</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b="1" lang="en" sz="2200"/>
              <a:t>FOR WHOLE CLASS: </a:t>
            </a:r>
            <a:r>
              <a:rPr lang="en" sz="2200"/>
              <a:t>Create a single “Would You Rather” with two options on one slide. Duplicate that slide over and over so there’s enough for each student. (Delete any extra slides.) Use the “Share” button, get a shareable link, choose “Anyone with the link can edit”. Each student creates a response on his/her own slide (and adds his/her name to the bottom) by taking</a:t>
            </a:r>
            <a:r>
              <a:rPr lang="en" sz="2200">
                <a:solidFill>
                  <a:schemeClr val="dk1"/>
                </a:solidFill>
              </a:rPr>
              <a:t> pictures with webcam (Insert &gt; Image &gt; Camera) and explaining why they chose it in the speaker notes at the bottom. (If you can’t see speaker notes, go to View &gt; Show speaker notes.)</a:t>
            </a:r>
            <a:endParaRPr sz="2200">
              <a:solidFill>
                <a:schemeClr val="dk1"/>
              </a:solidFill>
            </a:endParaRPr>
          </a:p>
          <a:p>
            <a:pPr indent="0" lvl="0" marL="0" rtl="0" algn="l">
              <a:spcBef>
                <a:spcPts val="0"/>
              </a:spcBef>
              <a:spcAft>
                <a:spcPts val="0"/>
              </a:spcAft>
              <a:buNone/>
            </a:pPr>
            <a:r>
              <a:t/>
            </a:r>
            <a:endParaRPr sz="2200"/>
          </a:p>
          <a:p>
            <a:pPr indent="0" lvl="0" marL="0" rtl="0" algn="l">
              <a:spcBef>
                <a:spcPts val="0"/>
              </a:spcBef>
              <a:spcAft>
                <a:spcPts val="0"/>
              </a:spcAft>
              <a:buNone/>
            </a:pPr>
            <a:r>
              <a:t/>
            </a:r>
            <a:endParaRPr sz="2200"/>
          </a:p>
          <a:p>
            <a:pPr indent="0" lvl="0" marL="0" rtl="0" algn="ctr">
              <a:spcBef>
                <a:spcPts val="0"/>
              </a:spcBef>
              <a:spcAft>
                <a:spcPts val="0"/>
              </a:spcAft>
              <a:buNone/>
            </a:pPr>
            <a:r>
              <a:rPr b="1" lang="en" sz="2200"/>
              <a:t>(You can delete these instructions before sharing with students.)</a:t>
            </a:r>
            <a:endParaRPr b="1" sz="2200"/>
          </a:p>
        </p:txBody>
      </p:sp>
      <p:sp>
        <p:nvSpPr>
          <p:cNvPr id="57" name="Google Shape;57;p13"/>
          <p:cNvSpPr txBox="1"/>
          <p:nvPr/>
        </p:nvSpPr>
        <p:spPr>
          <a:xfrm>
            <a:off x="160800" y="10006775"/>
            <a:ext cx="56142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latin typeface="Avenir"/>
                <a:ea typeface="Avenir"/>
                <a:cs typeface="Avenir"/>
                <a:sym typeface="Avenir"/>
              </a:rPr>
              <a:t>Name: </a:t>
            </a:r>
            <a:endParaRPr b="1" sz="2100">
              <a:latin typeface="Avenir"/>
              <a:ea typeface="Avenir"/>
              <a:cs typeface="Avenir"/>
              <a:sym typeface="Avenir"/>
            </a:endParaRPr>
          </a:p>
        </p:txBody>
      </p:sp>
      <p:sp>
        <p:nvSpPr>
          <p:cNvPr id="58" name="Google Shape;58;p13"/>
          <p:cNvSpPr txBox="1"/>
          <p:nvPr/>
        </p:nvSpPr>
        <p:spPr>
          <a:xfrm>
            <a:off x="6998225" y="2627950"/>
            <a:ext cx="5273400" cy="9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100"/>
              <a:t>Created by:</a:t>
            </a:r>
            <a:endParaRPr sz="3100"/>
          </a:p>
        </p:txBody>
      </p:sp>
      <p:pic>
        <p:nvPicPr>
          <p:cNvPr id="59" name="Google Shape;59;p13">
            <a:hlinkClick r:id="rId4"/>
          </p:cNvPr>
          <p:cNvPicPr preferRelativeResize="0"/>
          <p:nvPr/>
        </p:nvPicPr>
        <p:blipFill>
          <a:blip r:embed="rId5">
            <a:alphaModFix/>
          </a:blip>
          <a:stretch>
            <a:fillRect/>
          </a:stretch>
        </p:blipFill>
        <p:spPr>
          <a:xfrm>
            <a:off x="6815525" y="3389900"/>
            <a:ext cx="5638800" cy="187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4"/>
          <p:cNvSpPr txBox="1"/>
          <p:nvPr/>
        </p:nvSpPr>
        <p:spPr>
          <a:xfrm>
            <a:off x="281100" y="3389900"/>
            <a:ext cx="5393700" cy="72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900">
                <a:solidFill>
                  <a:srgbClr val="FFFFFF"/>
                </a:solidFill>
                <a:latin typeface="Avenir"/>
                <a:ea typeface="Avenir"/>
                <a:cs typeface="Avenir"/>
                <a:sym typeface="Avenir"/>
              </a:rPr>
              <a:t>OPTION 1</a:t>
            </a:r>
            <a:endParaRPr b="1" sz="2900">
              <a:solidFill>
                <a:srgbClr val="FFFFFF"/>
              </a:solidFill>
              <a:latin typeface="Avenir"/>
              <a:ea typeface="Avenir"/>
              <a:cs typeface="Avenir"/>
              <a:sym typeface="Avenir"/>
            </a:endParaRPr>
          </a:p>
        </p:txBody>
      </p:sp>
      <p:sp>
        <p:nvSpPr>
          <p:cNvPr id="65" name="Google Shape;65;p14"/>
          <p:cNvSpPr txBox="1"/>
          <p:nvPr/>
        </p:nvSpPr>
        <p:spPr>
          <a:xfrm>
            <a:off x="281100" y="8996225"/>
            <a:ext cx="5393700" cy="72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900">
                <a:solidFill>
                  <a:srgbClr val="FFFFFF"/>
                </a:solidFill>
                <a:latin typeface="Avenir"/>
                <a:ea typeface="Avenir"/>
                <a:cs typeface="Avenir"/>
                <a:sym typeface="Avenir"/>
              </a:rPr>
              <a:t>OPTION 2</a:t>
            </a:r>
            <a:endParaRPr b="1" sz="2900">
              <a:solidFill>
                <a:srgbClr val="FFFFFF"/>
              </a:solidFill>
              <a:latin typeface="Avenir"/>
              <a:ea typeface="Avenir"/>
              <a:cs typeface="Avenir"/>
              <a:sym typeface="Avenir"/>
            </a:endParaRPr>
          </a:p>
        </p:txBody>
      </p:sp>
      <p:sp>
        <p:nvSpPr>
          <p:cNvPr id="66" name="Google Shape;66;p14"/>
          <p:cNvSpPr txBox="1"/>
          <p:nvPr/>
        </p:nvSpPr>
        <p:spPr>
          <a:xfrm>
            <a:off x="160800" y="10006775"/>
            <a:ext cx="56142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latin typeface="Avenir"/>
                <a:ea typeface="Avenir"/>
                <a:cs typeface="Avenir"/>
                <a:sym typeface="Avenir"/>
              </a:rPr>
              <a:t>Name: </a:t>
            </a:r>
            <a:endParaRPr b="1" sz="2100">
              <a:latin typeface="Avenir"/>
              <a:ea typeface="Avenir"/>
              <a:cs typeface="Avenir"/>
              <a:sym typeface="Avenir"/>
            </a:endParaRPr>
          </a:p>
        </p:txBody>
      </p:sp>
      <p:sp>
        <p:nvSpPr>
          <p:cNvPr id="67" name="Google Shape;67;p14"/>
          <p:cNvSpPr txBox="1"/>
          <p:nvPr/>
        </p:nvSpPr>
        <p:spPr>
          <a:xfrm>
            <a:off x="6998225" y="2627950"/>
            <a:ext cx="5273400" cy="9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100"/>
              <a:t>Created by:</a:t>
            </a:r>
            <a:endParaRPr sz="3100"/>
          </a:p>
        </p:txBody>
      </p:sp>
      <p:pic>
        <p:nvPicPr>
          <p:cNvPr id="68" name="Google Shape;68;p14">
            <a:hlinkClick r:id="rId4"/>
          </p:cNvPr>
          <p:cNvPicPr preferRelativeResize="0"/>
          <p:nvPr/>
        </p:nvPicPr>
        <p:blipFill>
          <a:blip r:embed="rId5">
            <a:alphaModFix/>
          </a:blip>
          <a:stretch>
            <a:fillRect/>
          </a:stretch>
        </p:blipFill>
        <p:spPr>
          <a:xfrm>
            <a:off x="6815525" y="3389900"/>
            <a:ext cx="5638800" cy="1879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72" name="Shape 72"/>
        <p:cNvGrpSpPr/>
        <p:nvPr/>
      </p:nvGrpSpPr>
      <p:grpSpPr>
        <a:xfrm>
          <a:off x="0" y="0"/>
          <a:ext cx="0" cy="0"/>
          <a:chOff x="0" y="0"/>
          <a:chExt cx="0" cy="0"/>
        </a:xfrm>
      </p:grpSpPr>
      <p:sp>
        <p:nvSpPr>
          <p:cNvPr id="73" name="Google Shape;73;p15"/>
          <p:cNvSpPr txBox="1"/>
          <p:nvPr/>
        </p:nvSpPr>
        <p:spPr>
          <a:xfrm>
            <a:off x="281100" y="3389900"/>
            <a:ext cx="5393700" cy="72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900">
                <a:solidFill>
                  <a:srgbClr val="FFFFFF"/>
                </a:solidFill>
                <a:latin typeface="Avenir"/>
                <a:ea typeface="Avenir"/>
                <a:cs typeface="Avenir"/>
                <a:sym typeface="Avenir"/>
              </a:rPr>
              <a:t>OPTION 1</a:t>
            </a:r>
            <a:endParaRPr b="1" sz="2900">
              <a:solidFill>
                <a:srgbClr val="FFFFFF"/>
              </a:solidFill>
              <a:latin typeface="Avenir"/>
              <a:ea typeface="Avenir"/>
              <a:cs typeface="Avenir"/>
              <a:sym typeface="Avenir"/>
            </a:endParaRPr>
          </a:p>
        </p:txBody>
      </p:sp>
      <p:sp>
        <p:nvSpPr>
          <p:cNvPr id="74" name="Google Shape;74;p15"/>
          <p:cNvSpPr txBox="1"/>
          <p:nvPr/>
        </p:nvSpPr>
        <p:spPr>
          <a:xfrm>
            <a:off x="281100" y="8996225"/>
            <a:ext cx="5393700" cy="72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900">
                <a:solidFill>
                  <a:srgbClr val="FFFFFF"/>
                </a:solidFill>
                <a:latin typeface="Avenir"/>
                <a:ea typeface="Avenir"/>
                <a:cs typeface="Avenir"/>
                <a:sym typeface="Avenir"/>
              </a:rPr>
              <a:t>OPTION 2</a:t>
            </a:r>
            <a:endParaRPr b="1" sz="2900">
              <a:solidFill>
                <a:srgbClr val="FFFFFF"/>
              </a:solidFill>
              <a:latin typeface="Avenir"/>
              <a:ea typeface="Avenir"/>
              <a:cs typeface="Avenir"/>
              <a:sym typeface="Avenir"/>
            </a:endParaRPr>
          </a:p>
        </p:txBody>
      </p:sp>
      <p:sp>
        <p:nvSpPr>
          <p:cNvPr id="75" name="Google Shape;75;p15"/>
          <p:cNvSpPr txBox="1"/>
          <p:nvPr/>
        </p:nvSpPr>
        <p:spPr>
          <a:xfrm>
            <a:off x="160800" y="10006775"/>
            <a:ext cx="56142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latin typeface="Avenir"/>
                <a:ea typeface="Avenir"/>
                <a:cs typeface="Avenir"/>
                <a:sym typeface="Avenir"/>
              </a:rPr>
              <a:t>Name: </a:t>
            </a:r>
            <a:endParaRPr b="1" sz="2100">
              <a:latin typeface="Avenir"/>
              <a:ea typeface="Avenir"/>
              <a:cs typeface="Avenir"/>
              <a:sym typeface="Avenir"/>
            </a:endParaRPr>
          </a:p>
        </p:txBody>
      </p:sp>
      <p:sp>
        <p:nvSpPr>
          <p:cNvPr id="76" name="Google Shape;76;p15"/>
          <p:cNvSpPr txBox="1"/>
          <p:nvPr/>
        </p:nvSpPr>
        <p:spPr>
          <a:xfrm>
            <a:off x="6998225" y="2627950"/>
            <a:ext cx="5273400" cy="96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100"/>
              <a:t>Created by:</a:t>
            </a:r>
            <a:endParaRPr sz="3100"/>
          </a:p>
        </p:txBody>
      </p:sp>
      <p:pic>
        <p:nvPicPr>
          <p:cNvPr id="77" name="Google Shape;77;p15">
            <a:hlinkClick r:id="rId4"/>
          </p:cNvPr>
          <p:cNvPicPr preferRelativeResize="0"/>
          <p:nvPr/>
        </p:nvPicPr>
        <p:blipFill>
          <a:blip r:embed="rId5">
            <a:alphaModFix/>
          </a:blip>
          <a:stretch>
            <a:fillRect/>
          </a:stretch>
        </p:blipFill>
        <p:spPr>
          <a:xfrm>
            <a:off x="6815525" y="3389900"/>
            <a:ext cx="5638800" cy="1879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