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</p:sldIdLst>
  <p:sldSz cy="5143500" cx="9144000"/>
  <p:notesSz cx="6858000" cy="9144000"/>
  <p:embeddedFontLst>
    <p:embeddedFont>
      <p:font typeface="Anton"/>
      <p:regular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font" Target="fonts/Anton-regular.fntdata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6bc91e1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6bc91e1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f6bc91e14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f6bc91e14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f6bc91e14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f6bc91e14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f6bc91e14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f6bc91e14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f6bc91e14_0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f6bc91e14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f6bc91e14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f6bc91e14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f6bc91e14_0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f6bc91e14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f6bc91e14_0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f6bc91e14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f6bc91e14_0_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f6bc91e14_0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f6bc91e14_0_4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f6bc91e14_0_4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f6bc91e14_0_4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f6bc91e14_0_4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f6bc91e14_0_5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f6bc91e14_0_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f6bc91e14_0_5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f6bc91e14_0_5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f6bc91e14_0_5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f6bc91e14_0_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f6bc91e14_0_5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f6bc91e14_0_5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f6bc91e14_0_6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f6bc91e14_0_6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f6bc91e14_0_6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f6bc91e14_0_6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f6bc91e14_0_6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f6bc91e14_0_6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f6bc91e14_0_6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f6bc91e14_0_6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f6bc91e14_0_7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f6bc91e14_0_7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f6bc91e14_0_7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f6bc91e14_0_7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f6bc91e1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f6bc91e1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f6bc91e14_0_7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f6bc91e14_0_7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f6bc91e14_0_7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f6bc91e14_0_7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f6bc91e14_0_8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f6bc91e14_0_8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f6bc91e14_0_8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f6bc91e14_0_8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f6bc91e14_0_8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" name="Google Shape;905;gf6bc91e14_0_8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f6bc91e14_0_8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f6bc91e14_0_8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f6bc91e14_0_9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9" name="Google Shape;959;gf6bc91e14_0_9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f6bc91e14_0_9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" name="Google Shape;986;gf6bc91e14_0_9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f6bc91e14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f6bc91e14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6bc91e14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6bc91e14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f6bc91e14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f6bc91e14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f6bc91e14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f6bc91e14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f6bc91e14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f6bc91e14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f6bc91e14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f6bc91e14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51C75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To set up the game, write your questions into the question text boxes and your answers into the answer text boxes. For each question, be sure to have a slide with just the question/answers and a slide with the correct answer highlighted.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For each question, you can write your questions and answers on the slides provided. Or, if that seems like too much work, you can duplicate the question slide (right-click the slide on the left of the screen and choose “duplicate slide”) and change the correct answer to red.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All answer slides have “A” marked as the correct answer, but that can easily be</a:t>
            </a:r>
            <a:br>
              <a:rPr lang="en" sz="1400">
                <a:solidFill>
                  <a:srgbClr val="FFFFFF"/>
                </a:solidFill>
              </a:rPr>
            </a:br>
            <a:r>
              <a:rPr lang="en" sz="1400">
                <a:solidFill>
                  <a:srgbClr val="FFFFFF"/>
                </a:solidFill>
              </a:rPr>
              <a:t>changed. To change the color of an answer box, click it and click the paint </a:t>
            </a:r>
            <a:br>
              <a:rPr lang="en" sz="1400">
                <a:solidFill>
                  <a:srgbClr val="FFFFFF"/>
                </a:solidFill>
              </a:rPr>
            </a:br>
            <a:r>
              <a:rPr lang="en" sz="1400">
                <a:solidFill>
                  <a:srgbClr val="FFFFFF"/>
                </a:solidFill>
              </a:rPr>
              <a:t>bucket icon in the tool bar above. Boxes for correct answers are red; all other </a:t>
            </a:r>
            <a:br>
              <a:rPr lang="en" sz="1400">
                <a:solidFill>
                  <a:srgbClr val="FFFFFF"/>
                </a:solidFill>
              </a:rPr>
            </a:br>
            <a:r>
              <a:rPr lang="en" sz="1400">
                <a:solidFill>
                  <a:srgbClr val="FFFFFF"/>
                </a:solidFill>
              </a:rPr>
              <a:t>answer boxes are black.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Once the game begins, just advance through the slides with the space bar or </a:t>
            </a:r>
            <a:br>
              <a:rPr lang="en" sz="1400">
                <a:solidFill>
                  <a:srgbClr val="FFFFFF"/>
                </a:solidFill>
              </a:rPr>
            </a:br>
            <a:r>
              <a:rPr lang="en" sz="1400">
                <a:solidFill>
                  <a:srgbClr val="FFFFFF"/>
                </a:solidFill>
              </a:rPr>
              <a:t>arrow keys to play the game. Clicking on the chosen answer won’t do anything differently.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55" name="Google Shape;5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Instructions</a:t>
            </a:r>
            <a:endParaRPr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0645" y="2759020"/>
            <a:ext cx="1510550" cy="11013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3668550" y="115575"/>
            <a:ext cx="5310300" cy="103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Want access to this file? Please don’t click the “Share” button. Instead, click “File &gt; Make a copy …” to copy it into your Google Drive. Thanks!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51C75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0125" y="374150"/>
            <a:ext cx="20955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2"/>
          <p:cNvSpPr/>
          <p:nvPr/>
        </p:nvSpPr>
        <p:spPr>
          <a:xfrm>
            <a:off x="6557425" y="124850"/>
            <a:ext cx="2473200" cy="48783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2"/>
          <p:cNvSpPr/>
          <p:nvPr/>
        </p:nvSpPr>
        <p:spPr>
          <a:xfrm>
            <a:off x="6625500" y="52192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62" name="Google Shape;262;p22"/>
          <p:cNvSpPr/>
          <p:nvPr/>
        </p:nvSpPr>
        <p:spPr>
          <a:xfrm>
            <a:off x="6625500" y="81474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$250,000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63" name="Google Shape;263;p22"/>
          <p:cNvSpPr/>
          <p:nvPr/>
        </p:nvSpPr>
        <p:spPr>
          <a:xfrm>
            <a:off x="6625525" y="110757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$125,000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64" name="Google Shape;264;p22"/>
          <p:cNvSpPr/>
          <p:nvPr/>
        </p:nvSpPr>
        <p:spPr>
          <a:xfrm>
            <a:off x="6625500" y="14003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$64,000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65" name="Google Shape;265;p22"/>
          <p:cNvSpPr/>
          <p:nvPr/>
        </p:nvSpPr>
        <p:spPr>
          <a:xfrm>
            <a:off x="6625525" y="16932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66" name="Google Shape;266;p22"/>
          <p:cNvSpPr/>
          <p:nvPr/>
        </p:nvSpPr>
        <p:spPr>
          <a:xfrm>
            <a:off x="6625513" y="198604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$16,000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67" name="Google Shape;267;p22"/>
          <p:cNvSpPr/>
          <p:nvPr/>
        </p:nvSpPr>
        <p:spPr>
          <a:xfrm>
            <a:off x="6625513" y="22788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$8,000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68" name="Google Shape;268;p22"/>
          <p:cNvSpPr/>
          <p:nvPr/>
        </p:nvSpPr>
        <p:spPr>
          <a:xfrm>
            <a:off x="6625538" y="2571689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69" name="Google Shape;269;p22"/>
          <p:cNvSpPr/>
          <p:nvPr/>
        </p:nvSpPr>
        <p:spPr>
          <a:xfrm>
            <a:off x="6625513" y="286451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70" name="Google Shape;270;p22"/>
          <p:cNvSpPr/>
          <p:nvPr/>
        </p:nvSpPr>
        <p:spPr>
          <a:xfrm>
            <a:off x="6625538" y="315733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71" name="Google Shape;271;p22"/>
          <p:cNvSpPr/>
          <p:nvPr/>
        </p:nvSpPr>
        <p:spPr>
          <a:xfrm>
            <a:off x="6625525" y="345017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72" name="Google Shape;272;p22"/>
          <p:cNvSpPr/>
          <p:nvPr/>
        </p:nvSpPr>
        <p:spPr>
          <a:xfrm>
            <a:off x="6625525" y="37429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73" name="Google Shape;273;p22"/>
          <p:cNvSpPr/>
          <p:nvPr/>
        </p:nvSpPr>
        <p:spPr>
          <a:xfrm>
            <a:off x="6625550" y="40358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74" name="Google Shape;274;p22"/>
          <p:cNvSpPr/>
          <p:nvPr/>
        </p:nvSpPr>
        <p:spPr>
          <a:xfrm>
            <a:off x="6625525" y="432864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75" name="Google Shape;275;p22"/>
          <p:cNvSpPr/>
          <p:nvPr/>
        </p:nvSpPr>
        <p:spPr>
          <a:xfrm>
            <a:off x="6625550" y="46214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76" name="Google Shape;276;p22"/>
          <p:cNvSpPr/>
          <p:nvPr/>
        </p:nvSpPr>
        <p:spPr>
          <a:xfrm>
            <a:off x="6625550" y="229100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77" name="Google Shape;277;p22"/>
          <p:cNvSpPr/>
          <p:nvPr/>
        </p:nvSpPr>
        <p:spPr>
          <a:xfrm>
            <a:off x="348575" y="2639151"/>
            <a:ext cx="5917200" cy="9120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Question text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goes here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278" name="Google Shape;278;p22"/>
          <p:cNvSpPr/>
          <p:nvPr/>
        </p:nvSpPr>
        <p:spPr>
          <a:xfrm>
            <a:off x="3123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A.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79" name="Google Shape;279;p22"/>
          <p:cNvSpPr/>
          <p:nvPr/>
        </p:nvSpPr>
        <p:spPr>
          <a:xfrm>
            <a:off x="33726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C.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80" name="Google Shape;280;p22"/>
          <p:cNvSpPr/>
          <p:nvPr/>
        </p:nvSpPr>
        <p:spPr>
          <a:xfrm>
            <a:off x="3337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B.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81" name="Google Shape;281;p22"/>
          <p:cNvSpPr/>
          <p:nvPr/>
        </p:nvSpPr>
        <p:spPr>
          <a:xfrm>
            <a:off x="33940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D. Answer text here</a:t>
            </a:r>
            <a:endParaRPr b="1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51C75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0125" y="374150"/>
            <a:ext cx="20955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3"/>
          <p:cNvSpPr/>
          <p:nvPr/>
        </p:nvSpPr>
        <p:spPr>
          <a:xfrm>
            <a:off x="6557425" y="124850"/>
            <a:ext cx="2473200" cy="48783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3"/>
          <p:cNvSpPr/>
          <p:nvPr/>
        </p:nvSpPr>
        <p:spPr>
          <a:xfrm>
            <a:off x="6625500" y="52192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89" name="Google Shape;289;p23"/>
          <p:cNvSpPr/>
          <p:nvPr/>
        </p:nvSpPr>
        <p:spPr>
          <a:xfrm>
            <a:off x="6625500" y="81474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$250,000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90" name="Google Shape;290;p23"/>
          <p:cNvSpPr/>
          <p:nvPr/>
        </p:nvSpPr>
        <p:spPr>
          <a:xfrm>
            <a:off x="6625525" y="110757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$125,000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91" name="Google Shape;291;p23"/>
          <p:cNvSpPr/>
          <p:nvPr/>
        </p:nvSpPr>
        <p:spPr>
          <a:xfrm>
            <a:off x="6625500" y="14003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$64,000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92" name="Google Shape;292;p23"/>
          <p:cNvSpPr/>
          <p:nvPr/>
        </p:nvSpPr>
        <p:spPr>
          <a:xfrm>
            <a:off x="6625525" y="16932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93" name="Google Shape;293;p23"/>
          <p:cNvSpPr/>
          <p:nvPr/>
        </p:nvSpPr>
        <p:spPr>
          <a:xfrm>
            <a:off x="6625513" y="198604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$16,000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94" name="Google Shape;294;p23"/>
          <p:cNvSpPr/>
          <p:nvPr/>
        </p:nvSpPr>
        <p:spPr>
          <a:xfrm>
            <a:off x="6625513" y="22788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$8,000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95" name="Google Shape;295;p23"/>
          <p:cNvSpPr/>
          <p:nvPr/>
        </p:nvSpPr>
        <p:spPr>
          <a:xfrm>
            <a:off x="6625538" y="2571689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96" name="Google Shape;296;p23"/>
          <p:cNvSpPr/>
          <p:nvPr/>
        </p:nvSpPr>
        <p:spPr>
          <a:xfrm>
            <a:off x="6625513" y="286451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97" name="Google Shape;297;p23"/>
          <p:cNvSpPr/>
          <p:nvPr/>
        </p:nvSpPr>
        <p:spPr>
          <a:xfrm>
            <a:off x="6625538" y="315733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98" name="Google Shape;298;p23"/>
          <p:cNvSpPr/>
          <p:nvPr/>
        </p:nvSpPr>
        <p:spPr>
          <a:xfrm>
            <a:off x="6625525" y="345017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99" name="Google Shape;299;p23"/>
          <p:cNvSpPr/>
          <p:nvPr/>
        </p:nvSpPr>
        <p:spPr>
          <a:xfrm>
            <a:off x="6625525" y="37429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00" name="Google Shape;300;p23"/>
          <p:cNvSpPr/>
          <p:nvPr/>
        </p:nvSpPr>
        <p:spPr>
          <a:xfrm>
            <a:off x="6625550" y="40358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01" name="Google Shape;301;p23"/>
          <p:cNvSpPr/>
          <p:nvPr/>
        </p:nvSpPr>
        <p:spPr>
          <a:xfrm>
            <a:off x="6625525" y="432864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02" name="Google Shape;302;p23"/>
          <p:cNvSpPr/>
          <p:nvPr/>
        </p:nvSpPr>
        <p:spPr>
          <a:xfrm>
            <a:off x="6625550" y="46214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03" name="Google Shape;303;p23"/>
          <p:cNvSpPr/>
          <p:nvPr/>
        </p:nvSpPr>
        <p:spPr>
          <a:xfrm>
            <a:off x="6625550" y="229100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04" name="Google Shape;304;p23"/>
          <p:cNvSpPr/>
          <p:nvPr/>
        </p:nvSpPr>
        <p:spPr>
          <a:xfrm>
            <a:off x="348575" y="2639151"/>
            <a:ext cx="5917200" cy="9120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Question text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goes here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305" name="Google Shape;305;p23"/>
          <p:cNvSpPr/>
          <p:nvPr/>
        </p:nvSpPr>
        <p:spPr>
          <a:xfrm>
            <a:off x="3123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A.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06" name="Google Shape;306;p23"/>
          <p:cNvSpPr/>
          <p:nvPr/>
        </p:nvSpPr>
        <p:spPr>
          <a:xfrm>
            <a:off x="33726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C.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07" name="Google Shape;307;p23"/>
          <p:cNvSpPr/>
          <p:nvPr/>
        </p:nvSpPr>
        <p:spPr>
          <a:xfrm>
            <a:off x="3337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B.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08" name="Google Shape;308;p23"/>
          <p:cNvSpPr/>
          <p:nvPr/>
        </p:nvSpPr>
        <p:spPr>
          <a:xfrm>
            <a:off x="33940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D. Answer text here</a:t>
            </a:r>
            <a:endParaRPr b="1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51C75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0125" y="374150"/>
            <a:ext cx="20955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4"/>
          <p:cNvSpPr/>
          <p:nvPr/>
        </p:nvSpPr>
        <p:spPr>
          <a:xfrm>
            <a:off x="6557425" y="124850"/>
            <a:ext cx="2473200" cy="48783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4"/>
          <p:cNvSpPr/>
          <p:nvPr/>
        </p:nvSpPr>
        <p:spPr>
          <a:xfrm>
            <a:off x="6625500" y="52192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16" name="Google Shape;316;p24"/>
          <p:cNvSpPr/>
          <p:nvPr/>
        </p:nvSpPr>
        <p:spPr>
          <a:xfrm>
            <a:off x="6625500" y="81474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$250,000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17" name="Google Shape;317;p24"/>
          <p:cNvSpPr/>
          <p:nvPr/>
        </p:nvSpPr>
        <p:spPr>
          <a:xfrm>
            <a:off x="6625525" y="110757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$125,000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18" name="Google Shape;318;p24"/>
          <p:cNvSpPr/>
          <p:nvPr/>
        </p:nvSpPr>
        <p:spPr>
          <a:xfrm>
            <a:off x="6625500" y="14003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$64,000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19" name="Google Shape;319;p24"/>
          <p:cNvSpPr/>
          <p:nvPr/>
        </p:nvSpPr>
        <p:spPr>
          <a:xfrm>
            <a:off x="6625525" y="16932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20" name="Google Shape;320;p24"/>
          <p:cNvSpPr/>
          <p:nvPr/>
        </p:nvSpPr>
        <p:spPr>
          <a:xfrm>
            <a:off x="6625513" y="198604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$16,000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21" name="Google Shape;321;p24"/>
          <p:cNvSpPr/>
          <p:nvPr/>
        </p:nvSpPr>
        <p:spPr>
          <a:xfrm>
            <a:off x="6625513" y="22788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$8,000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22" name="Google Shape;322;p24"/>
          <p:cNvSpPr/>
          <p:nvPr/>
        </p:nvSpPr>
        <p:spPr>
          <a:xfrm>
            <a:off x="6625538" y="2571689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23" name="Google Shape;323;p24"/>
          <p:cNvSpPr/>
          <p:nvPr/>
        </p:nvSpPr>
        <p:spPr>
          <a:xfrm>
            <a:off x="6625513" y="286451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24" name="Google Shape;324;p24"/>
          <p:cNvSpPr/>
          <p:nvPr/>
        </p:nvSpPr>
        <p:spPr>
          <a:xfrm>
            <a:off x="6625538" y="315733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25" name="Google Shape;325;p24"/>
          <p:cNvSpPr/>
          <p:nvPr/>
        </p:nvSpPr>
        <p:spPr>
          <a:xfrm>
            <a:off x="6625525" y="345017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26" name="Google Shape;326;p24"/>
          <p:cNvSpPr/>
          <p:nvPr/>
        </p:nvSpPr>
        <p:spPr>
          <a:xfrm>
            <a:off x="6625525" y="37429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27" name="Google Shape;327;p24"/>
          <p:cNvSpPr/>
          <p:nvPr/>
        </p:nvSpPr>
        <p:spPr>
          <a:xfrm>
            <a:off x="6625550" y="40358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28" name="Google Shape;328;p24"/>
          <p:cNvSpPr/>
          <p:nvPr/>
        </p:nvSpPr>
        <p:spPr>
          <a:xfrm>
            <a:off x="6625525" y="432864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29" name="Google Shape;329;p24"/>
          <p:cNvSpPr/>
          <p:nvPr/>
        </p:nvSpPr>
        <p:spPr>
          <a:xfrm>
            <a:off x="6625550" y="46214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30" name="Google Shape;330;p24"/>
          <p:cNvSpPr/>
          <p:nvPr/>
        </p:nvSpPr>
        <p:spPr>
          <a:xfrm>
            <a:off x="6625550" y="229100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31" name="Google Shape;331;p24"/>
          <p:cNvSpPr/>
          <p:nvPr/>
        </p:nvSpPr>
        <p:spPr>
          <a:xfrm>
            <a:off x="348575" y="2639151"/>
            <a:ext cx="5917200" cy="9120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Question text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goes here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332" name="Google Shape;332;p24"/>
          <p:cNvSpPr/>
          <p:nvPr/>
        </p:nvSpPr>
        <p:spPr>
          <a:xfrm>
            <a:off x="3123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A.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33" name="Google Shape;333;p24"/>
          <p:cNvSpPr/>
          <p:nvPr/>
        </p:nvSpPr>
        <p:spPr>
          <a:xfrm>
            <a:off x="33726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C.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34" name="Google Shape;334;p24"/>
          <p:cNvSpPr/>
          <p:nvPr/>
        </p:nvSpPr>
        <p:spPr>
          <a:xfrm>
            <a:off x="3337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B.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35" name="Google Shape;335;p24"/>
          <p:cNvSpPr/>
          <p:nvPr/>
        </p:nvSpPr>
        <p:spPr>
          <a:xfrm>
            <a:off x="33940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D. Answer text here</a:t>
            </a:r>
            <a:endParaRPr b="1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51C75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0125" y="374150"/>
            <a:ext cx="20955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5"/>
          <p:cNvSpPr/>
          <p:nvPr/>
        </p:nvSpPr>
        <p:spPr>
          <a:xfrm>
            <a:off x="6557425" y="124850"/>
            <a:ext cx="2473200" cy="48783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5"/>
          <p:cNvSpPr/>
          <p:nvPr/>
        </p:nvSpPr>
        <p:spPr>
          <a:xfrm>
            <a:off x="6625500" y="52192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43" name="Google Shape;343;p25"/>
          <p:cNvSpPr/>
          <p:nvPr/>
        </p:nvSpPr>
        <p:spPr>
          <a:xfrm>
            <a:off x="6625500" y="81474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$250,000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44" name="Google Shape;344;p25"/>
          <p:cNvSpPr/>
          <p:nvPr/>
        </p:nvSpPr>
        <p:spPr>
          <a:xfrm>
            <a:off x="6625525" y="110757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$125,000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45" name="Google Shape;345;p25"/>
          <p:cNvSpPr/>
          <p:nvPr/>
        </p:nvSpPr>
        <p:spPr>
          <a:xfrm>
            <a:off x="6625500" y="14003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$64,000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46" name="Google Shape;346;p25"/>
          <p:cNvSpPr/>
          <p:nvPr/>
        </p:nvSpPr>
        <p:spPr>
          <a:xfrm>
            <a:off x="6625525" y="16932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47" name="Google Shape;347;p25"/>
          <p:cNvSpPr/>
          <p:nvPr/>
        </p:nvSpPr>
        <p:spPr>
          <a:xfrm>
            <a:off x="6625513" y="198604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$16,000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48" name="Google Shape;348;p25"/>
          <p:cNvSpPr/>
          <p:nvPr/>
        </p:nvSpPr>
        <p:spPr>
          <a:xfrm>
            <a:off x="6625513" y="22788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$8,000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49" name="Google Shape;349;p25"/>
          <p:cNvSpPr/>
          <p:nvPr/>
        </p:nvSpPr>
        <p:spPr>
          <a:xfrm>
            <a:off x="6625538" y="2571689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50" name="Google Shape;350;p25"/>
          <p:cNvSpPr/>
          <p:nvPr/>
        </p:nvSpPr>
        <p:spPr>
          <a:xfrm>
            <a:off x="6625513" y="286451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51" name="Google Shape;351;p25"/>
          <p:cNvSpPr/>
          <p:nvPr/>
        </p:nvSpPr>
        <p:spPr>
          <a:xfrm>
            <a:off x="6625538" y="315733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52" name="Google Shape;352;p25"/>
          <p:cNvSpPr/>
          <p:nvPr/>
        </p:nvSpPr>
        <p:spPr>
          <a:xfrm>
            <a:off x="6625525" y="345017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53" name="Google Shape;353;p25"/>
          <p:cNvSpPr/>
          <p:nvPr/>
        </p:nvSpPr>
        <p:spPr>
          <a:xfrm>
            <a:off x="6625525" y="37429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54" name="Google Shape;354;p25"/>
          <p:cNvSpPr/>
          <p:nvPr/>
        </p:nvSpPr>
        <p:spPr>
          <a:xfrm>
            <a:off x="6625550" y="40358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55" name="Google Shape;355;p25"/>
          <p:cNvSpPr/>
          <p:nvPr/>
        </p:nvSpPr>
        <p:spPr>
          <a:xfrm>
            <a:off x="6625525" y="432864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56" name="Google Shape;356;p25"/>
          <p:cNvSpPr/>
          <p:nvPr/>
        </p:nvSpPr>
        <p:spPr>
          <a:xfrm>
            <a:off x="6625550" y="46214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57" name="Google Shape;357;p25"/>
          <p:cNvSpPr/>
          <p:nvPr/>
        </p:nvSpPr>
        <p:spPr>
          <a:xfrm>
            <a:off x="6625550" y="229100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58" name="Google Shape;358;p25"/>
          <p:cNvSpPr/>
          <p:nvPr/>
        </p:nvSpPr>
        <p:spPr>
          <a:xfrm>
            <a:off x="348575" y="2639151"/>
            <a:ext cx="5917200" cy="9120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Question text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goes here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359" name="Google Shape;359;p25"/>
          <p:cNvSpPr/>
          <p:nvPr/>
        </p:nvSpPr>
        <p:spPr>
          <a:xfrm>
            <a:off x="3123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A.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60" name="Google Shape;360;p25"/>
          <p:cNvSpPr/>
          <p:nvPr/>
        </p:nvSpPr>
        <p:spPr>
          <a:xfrm>
            <a:off x="33726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C.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61" name="Google Shape;361;p25"/>
          <p:cNvSpPr/>
          <p:nvPr/>
        </p:nvSpPr>
        <p:spPr>
          <a:xfrm>
            <a:off x="3337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B.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62" name="Google Shape;362;p25"/>
          <p:cNvSpPr/>
          <p:nvPr/>
        </p:nvSpPr>
        <p:spPr>
          <a:xfrm>
            <a:off x="33940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D. Answer text here</a:t>
            </a:r>
            <a:endParaRPr b="1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51C75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0125" y="374150"/>
            <a:ext cx="20955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6"/>
          <p:cNvSpPr/>
          <p:nvPr/>
        </p:nvSpPr>
        <p:spPr>
          <a:xfrm>
            <a:off x="6557425" y="124850"/>
            <a:ext cx="2473200" cy="48783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26"/>
          <p:cNvSpPr/>
          <p:nvPr/>
        </p:nvSpPr>
        <p:spPr>
          <a:xfrm>
            <a:off x="6625500" y="52192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70" name="Google Shape;370;p26"/>
          <p:cNvSpPr/>
          <p:nvPr/>
        </p:nvSpPr>
        <p:spPr>
          <a:xfrm>
            <a:off x="6625500" y="81474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$250,000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71" name="Google Shape;371;p26"/>
          <p:cNvSpPr/>
          <p:nvPr/>
        </p:nvSpPr>
        <p:spPr>
          <a:xfrm>
            <a:off x="6625525" y="110757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$125,000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72" name="Google Shape;372;p26"/>
          <p:cNvSpPr/>
          <p:nvPr/>
        </p:nvSpPr>
        <p:spPr>
          <a:xfrm>
            <a:off x="6625500" y="14003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$64,000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73" name="Google Shape;373;p26"/>
          <p:cNvSpPr/>
          <p:nvPr/>
        </p:nvSpPr>
        <p:spPr>
          <a:xfrm>
            <a:off x="6625525" y="16932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74" name="Google Shape;374;p26"/>
          <p:cNvSpPr/>
          <p:nvPr/>
        </p:nvSpPr>
        <p:spPr>
          <a:xfrm>
            <a:off x="6625513" y="198604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$16,000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75" name="Google Shape;375;p26"/>
          <p:cNvSpPr/>
          <p:nvPr/>
        </p:nvSpPr>
        <p:spPr>
          <a:xfrm>
            <a:off x="6625513" y="22788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$8,000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76" name="Google Shape;376;p26"/>
          <p:cNvSpPr/>
          <p:nvPr/>
        </p:nvSpPr>
        <p:spPr>
          <a:xfrm>
            <a:off x="6625538" y="2571689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77" name="Google Shape;377;p26"/>
          <p:cNvSpPr/>
          <p:nvPr/>
        </p:nvSpPr>
        <p:spPr>
          <a:xfrm>
            <a:off x="6625513" y="286451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78" name="Google Shape;378;p26"/>
          <p:cNvSpPr/>
          <p:nvPr/>
        </p:nvSpPr>
        <p:spPr>
          <a:xfrm>
            <a:off x="6625538" y="315733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79" name="Google Shape;379;p26"/>
          <p:cNvSpPr/>
          <p:nvPr/>
        </p:nvSpPr>
        <p:spPr>
          <a:xfrm>
            <a:off x="6625525" y="345017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80" name="Google Shape;380;p26"/>
          <p:cNvSpPr/>
          <p:nvPr/>
        </p:nvSpPr>
        <p:spPr>
          <a:xfrm>
            <a:off x="6625525" y="37429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81" name="Google Shape;381;p26"/>
          <p:cNvSpPr/>
          <p:nvPr/>
        </p:nvSpPr>
        <p:spPr>
          <a:xfrm>
            <a:off x="6625550" y="40358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82" name="Google Shape;382;p26"/>
          <p:cNvSpPr/>
          <p:nvPr/>
        </p:nvSpPr>
        <p:spPr>
          <a:xfrm>
            <a:off x="6625525" y="432864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83" name="Google Shape;383;p26"/>
          <p:cNvSpPr/>
          <p:nvPr/>
        </p:nvSpPr>
        <p:spPr>
          <a:xfrm>
            <a:off x="6625550" y="46214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84" name="Google Shape;384;p26"/>
          <p:cNvSpPr/>
          <p:nvPr/>
        </p:nvSpPr>
        <p:spPr>
          <a:xfrm>
            <a:off x="6625550" y="229100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85" name="Google Shape;385;p26"/>
          <p:cNvSpPr/>
          <p:nvPr/>
        </p:nvSpPr>
        <p:spPr>
          <a:xfrm>
            <a:off x="348575" y="2639151"/>
            <a:ext cx="5917200" cy="9120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Question text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goes here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386" name="Google Shape;386;p26"/>
          <p:cNvSpPr/>
          <p:nvPr/>
        </p:nvSpPr>
        <p:spPr>
          <a:xfrm>
            <a:off x="3123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A.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87" name="Google Shape;387;p26"/>
          <p:cNvSpPr/>
          <p:nvPr/>
        </p:nvSpPr>
        <p:spPr>
          <a:xfrm>
            <a:off x="33726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C.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88" name="Google Shape;388;p26"/>
          <p:cNvSpPr/>
          <p:nvPr/>
        </p:nvSpPr>
        <p:spPr>
          <a:xfrm>
            <a:off x="3337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B.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89" name="Google Shape;389;p26"/>
          <p:cNvSpPr/>
          <p:nvPr/>
        </p:nvSpPr>
        <p:spPr>
          <a:xfrm>
            <a:off x="33940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D. Answer text here</a:t>
            </a:r>
            <a:endParaRPr b="1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51C75"/>
        </a:soli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0125" y="374150"/>
            <a:ext cx="20955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27"/>
          <p:cNvSpPr/>
          <p:nvPr/>
        </p:nvSpPr>
        <p:spPr>
          <a:xfrm>
            <a:off x="6557425" y="124850"/>
            <a:ext cx="2473200" cy="48783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27"/>
          <p:cNvSpPr/>
          <p:nvPr/>
        </p:nvSpPr>
        <p:spPr>
          <a:xfrm>
            <a:off x="6625500" y="52192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97" name="Google Shape;397;p27"/>
          <p:cNvSpPr/>
          <p:nvPr/>
        </p:nvSpPr>
        <p:spPr>
          <a:xfrm>
            <a:off x="6625500" y="81474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$250,000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98" name="Google Shape;398;p27"/>
          <p:cNvSpPr/>
          <p:nvPr/>
        </p:nvSpPr>
        <p:spPr>
          <a:xfrm>
            <a:off x="6625525" y="110757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$125,000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99" name="Google Shape;399;p27"/>
          <p:cNvSpPr/>
          <p:nvPr/>
        </p:nvSpPr>
        <p:spPr>
          <a:xfrm>
            <a:off x="6625500" y="14003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$64,000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00" name="Google Shape;400;p27"/>
          <p:cNvSpPr/>
          <p:nvPr/>
        </p:nvSpPr>
        <p:spPr>
          <a:xfrm>
            <a:off x="6625525" y="16932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01" name="Google Shape;401;p27"/>
          <p:cNvSpPr/>
          <p:nvPr/>
        </p:nvSpPr>
        <p:spPr>
          <a:xfrm>
            <a:off x="6625513" y="198604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$16,000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02" name="Google Shape;402;p27"/>
          <p:cNvSpPr/>
          <p:nvPr/>
        </p:nvSpPr>
        <p:spPr>
          <a:xfrm>
            <a:off x="6625513" y="22788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$8,000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03" name="Google Shape;403;p27"/>
          <p:cNvSpPr/>
          <p:nvPr/>
        </p:nvSpPr>
        <p:spPr>
          <a:xfrm>
            <a:off x="6625538" y="2571689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04" name="Google Shape;404;p27"/>
          <p:cNvSpPr/>
          <p:nvPr/>
        </p:nvSpPr>
        <p:spPr>
          <a:xfrm>
            <a:off x="6625513" y="286451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05" name="Google Shape;405;p27"/>
          <p:cNvSpPr/>
          <p:nvPr/>
        </p:nvSpPr>
        <p:spPr>
          <a:xfrm>
            <a:off x="6625538" y="315733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06" name="Google Shape;406;p27"/>
          <p:cNvSpPr/>
          <p:nvPr/>
        </p:nvSpPr>
        <p:spPr>
          <a:xfrm>
            <a:off x="6625525" y="345017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07" name="Google Shape;407;p27"/>
          <p:cNvSpPr/>
          <p:nvPr/>
        </p:nvSpPr>
        <p:spPr>
          <a:xfrm>
            <a:off x="6625525" y="37429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08" name="Google Shape;408;p27"/>
          <p:cNvSpPr/>
          <p:nvPr/>
        </p:nvSpPr>
        <p:spPr>
          <a:xfrm>
            <a:off x="6625550" y="40358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09" name="Google Shape;409;p27"/>
          <p:cNvSpPr/>
          <p:nvPr/>
        </p:nvSpPr>
        <p:spPr>
          <a:xfrm>
            <a:off x="6625525" y="432864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10" name="Google Shape;410;p27"/>
          <p:cNvSpPr/>
          <p:nvPr/>
        </p:nvSpPr>
        <p:spPr>
          <a:xfrm>
            <a:off x="6625550" y="46214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11" name="Google Shape;411;p27"/>
          <p:cNvSpPr/>
          <p:nvPr/>
        </p:nvSpPr>
        <p:spPr>
          <a:xfrm>
            <a:off x="6625550" y="229100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12" name="Google Shape;412;p27"/>
          <p:cNvSpPr/>
          <p:nvPr/>
        </p:nvSpPr>
        <p:spPr>
          <a:xfrm>
            <a:off x="348575" y="2639151"/>
            <a:ext cx="5917200" cy="9120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Question text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goes here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413" name="Google Shape;413;p27"/>
          <p:cNvSpPr/>
          <p:nvPr/>
        </p:nvSpPr>
        <p:spPr>
          <a:xfrm>
            <a:off x="3123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A.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14" name="Google Shape;414;p27"/>
          <p:cNvSpPr/>
          <p:nvPr/>
        </p:nvSpPr>
        <p:spPr>
          <a:xfrm>
            <a:off x="33726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C.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15" name="Google Shape;415;p27"/>
          <p:cNvSpPr/>
          <p:nvPr/>
        </p:nvSpPr>
        <p:spPr>
          <a:xfrm>
            <a:off x="3337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B.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16" name="Google Shape;416;p27"/>
          <p:cNvSpPr/>
          <p:nvPr/>
        </p:nvSpPr>
        <p:spPr>
          <a:xfrm>
            <a:off x="33940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D. Answer text here</a:t>
            </a:r>
            <a:endParaRPr b="1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51C75"/>
        </a:solidFill>
      </p:bgPr>
    </p:bg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0125" y="374150"/>
            <a:ext cx="20955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28"/>
          <p:cNvSpPr/>
          <p:nvPr/>
        </p:nvSpPr>
        <p:spPr>
          <a:xfrm>
            <a:off x="6557425" y="124850"/>
            <a:ext cx="2473200" cy="48783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28"/>
          <p:cNvSpPr/>
          <p:nvPr/>
        </p:nvSpPr>
        <p:spPr>
          <a:xfrm>
            <a:off x="6625500" y="52192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24" name="Google Shape;424;p28"/>
          <p:cNvSpPr/>
          <p:nvPr/>
        </p:nvSpPr>
        <p:spPr>
          <a:xfrm>
            <a:off x="6625500" y="81474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$250,000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25" name="Google Shape;425;p28"/>
          <p:cNvSpPr/>
          <p:nvPr/>
        </p:nvSpPr>
        <p:spPr>
          <a:xfrm>
            <a:off x="6625525" y="110757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$125,000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26" name="Google Shape;426;p28"/>
          <p:cNvSpPr/>
          <p:nvPr/>
        </p:nvSpPr>
        <p:spPr>
          <a:xfrm>
            <a:off x="6625500" y="14003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$64,000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27" name="Google Shape;427;p28"/>
          <p:cNvSpPr/>
          <p:nvPr/>
        </p:nvSpPr>
        <p:spPr>
          <a:xfrm>
            <a:off x="6625525" y="16932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28" name="Google Shape;428;p28"/>
          <p:cNvSpPr/>
          <p:nvPr/>
        </p:nvSpPr>
        <p:spPr>
          <a:xfrm>
            <a:off x="6625513" y="198604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$16,000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29" name="Google Shape;429;p28"/>
          <p:cNvSpPr/>
          <p:nvPr/>
        </p:nvSpPr>
        <p:spPr>
          <a:xfrm>
            <a:off x="6625513" y="22788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$8,000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30" name="Google Shape;430;p28"/>
          <p:cNvSpPr/>
          <p:nvPr/>
        </p:nvSpPr>
        <p:spPr>
          <a:xfrm>
            <a:off x="6625538" y="2571689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31" name="Google Shape;431;p28"/>
          <p:cNvSpPr/>
          <p:nvPr/>
        </p:nvSpPr>
        <p:spPr>
          <a:xfrm>
            <a:off x="6625513" y="286451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32" name="Google Shape;432;p28"/>
          <p:cNvSpPr/>
          <p:nvPr/>
        </p:nvSpPr>
        <p:spPr>
          <a:xfrm>
            <a:off x="6625538" y="315733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33" name="Google Shape;433;p28"/>
          <p:cNvSpPr/>
          <p:nvPr/>
        </p:nvSpPr>
        <p:spPr>
          <a:xfrm>
            <a:off x="6625525" y="345017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34" name="Google Shape;434;p28"/>
          <p:cNvSpPr/>
          <p:nvPr/>
        </p:nvSpPr>
        <p:spPr>
          <a:xfrm>
            <a:off x="6625525" y="37429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35" name="Google Shape;435;p28"/>
          <p:cNvSpPr/>
          <p:nvPr/>
        </p:nvSpPr>
        <p:spPr>
          <a:xfrm>
            <a:off x="6625550" y="40358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36" name="Google Shape;436;p28"/>
          <p:cNvSpPr/>
          <p:nvPr/>
        </p:nvSpPr>
        <p:spPr>
          <a:xfrm>
            <a:off x="6625525" y="432864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37" name="Google Shape;437;p28"/>
          <p:cNvSpPr/>
          <p:nvPr/>
        </p:nvSpPr>
        <p:spPr>
          <a:xfrm>
            <a:off x="6625550" y="46214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38" name="Google Shape;438;p28"/>
          <p:cNvSpPr/>
          <p:nvPr/>
        </p:nvSpPr>
        <p:spPr>
          <a:xfrm>
            <a:off x="6625550" y="229100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39" name="Google Shape;439;p28"/>
          <p:cNvSpPr/>
          <p:nvPr/>
        </p:nvSpPr>
        <p:spPr>
          <a:xfrm>
            <a:off x="348575" y="2639151"/>
            <a:ext cx="5917200" cy="9120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Question text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goes here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440" name="Google Shape;440;p28"/>
          <p:cNvSpPr/>
          <p:nvPr/>
        </p:nvSpPr>
        <p:spPr>
          <a:xfrm>
            <a:off x="3123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A.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41" name="Google Shape;441;p28"/>
          <p:cNvSpPr/>
          <p:nvPr/>
        </p:nvSpPr>
        <p:spPr>
          <a:xfrm>
            <a:off x="33726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C.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42" name="Google Shape;442;p28"/>
          <p:cNvSpPr/>
          <p:nvPr/>
        </p:nvSpPr>
        <p:spPr>
          <a:xfrm>
            <a:off x="3337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B.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43" name="Google Shape;443;p28"/>
          <p:cNvSpPr/>
          <p:nvPr/>
        </p:nvSpPr>
        <p:spPr>
          <a:xfrm>
            <a:off x="33940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D. Answer text here</a:t>
            </a:r>
            <a:endParaRPr b="1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51C75"/>
        </a:solidFill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0125" y="374150"/>
            <a:ext cx="20955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29"/>
          <p:cNvSpPr/>
          <p:nvPr/>
        </p:nvSpPr>
        <p:spPr>
          <a:xfrm>
            <a:off x="6557425" y="124850"/>
            <a:ext cx="2473200" cy="48783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29"/>
          <p:cNvSpPr/>
          <p:nvPr/>
        </p:nvSpPr>
        <p:spPr>
          <a:xfrm>
            <a:off x="6625500" y="52192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51" name="Google Shape;451;p29"/>
          <p:cNvSpPr/>
          <p:nvPr/>
        </p:nvSpPr>
        <p:spPr>
          <a:xfrm>
            <a:off x="6625500" y="81474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$250,000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52" name="Google Shape;452;p29"/>
          <p:cNvSpPr/>
          <p:nvPr/>
        </p:nvSpPr>
        <p:spPr>
          <a:xfrm>
            <a:off x="6625525" y="110757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$125,000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53" name="Google Shape;453;p29"/>
          <p:cNvSpPr/>
          <p:nvPr/>
        </p:nvSpPr>
        <p:spPr>
          <a:xfrm>
            <a:off x="6625500" y="14003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$64,000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54" name="Google Shape;454;p29"/>
          <p:cNvSpPr/>
          <p:nvPr/>
        </p:nvSpPr>
        <p:spPr>
          <a:xfrm>
            <a:off x="6625525" y="16932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55" name="Google Shape;455;p29"/>
          <p:cNvSpPr/>
          <p:nvPr/>
        </p:nvSpPr>
        <p:spPr>
          <a:xfrm>
            <a:off x="6625513" y="198604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$16,000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56" name="Google Shape;456;p29"/>
          <p:cNvSpPr/>
          <p:nvPr/>
        </p:nvSpPr>
        <p:spPr>
          <a:xfrm>
            <a:off x="6625513" y="22788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$8,000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57" name="Google Shape;457;p29"/>
          <p:cNvSpPr/>
          <p:nvPr/>
        </p:nvSpPr>
        <p:spPr>
          <a:xfrm>
            <a:off x="6625538" y="2571689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58" name="Google Shape;458;p29"/>
          <p:cNvSpPr/>
          <p:nvPr/>
        </p:nvSpPr>
        <p:spPr>
          <a:xfrm>
            <a:off x="6625513" y="286451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59" name="Google Shape;459;p29"/>
          <p:cNvSpPr/>
          <p:nvPr/>
        </p:nvSpPr>
        <p:spPr>
          <a:xfrm>
            <a:off x="6625538" y="315733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60" name="Google Shape;460;p29"/>
          <p:cNvSpPr/>
          <p:nvPr/>
        </p:nvSpPr>
        <p:spPr>
          <a:xfrm>
            <a:off x="6625525" y="345017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61" name="Google Shape;461;p29"/>
          <p:cNvSpPr/>
          <p:nvPr/>
        </p:nvSpPr>
        <p:spPr>
          <a:xfrm>
            <a:off x="6625525" y="37429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62" name="Google Shape;462;p29"/>
          <p:cNvSpPr/>
          <p:nvPr/>
        </p:nvSpPr>
        <p:spPr>
          <a:xfrm>
            <a:off x="6625550" y="40358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63" name="Google Shape;463;p29"/>
          <p:cNvSpPr/>
          <p:nvPr/>
        </p:nvSpPr>
        <p:spPr>
          <a:xfrm>
            <a:off x="6625525" y="432864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64" name="Google Shape;464;p29"/>
          <p:cNvSpPr/>
          <p:nvPr/>
        </p:nvSpPr>
        <p:spPr>
          <a:xfrm>
            <a:off x="6625550" y="46214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65" name="Google Shape;465;p29"/>
          <p:cNvSpPr/>
          <p:nvPr/>
        </p:nvSpPr>
        <p:spPr>
          <a:xfrm>
            <a:off x="6625550" y="229100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66" name="Google Shape;466;p29"/>
          <p:cNvSpPr/>
          <p:nvPr/>
        </p:nvSpPr>
        <p:spPr>
          <a:xfrm>
            <a:off x="348575" y="2639151"/>
            <a:ext cx="5917200" cy="9120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Question text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goes here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467" name="Google Shape;467;p29"/>
          <p:cNvSpPr/>
          <p:nvPr/>
        </p:nvSpPr>
        <p:spPr>
          <a:xfrm>
            <a:off x="3123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A.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68" name="Google Shape;468;p29"/>
          <p:cNvSpPr/>
          <p:nvPr/>
        </p:nvSpPr>
        <p:spPr>
          <a:xfrm>
            <a:off x="33726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C.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69" name="Google Shape;469;p29"/>
          <p:cNvSpPr/>
          <p:nvPr/>
        </p:nvSpPr>
        <p:spPr>
          <a:xfrm>
            <a:off x="3337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B.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70" name="Google Shape;470;p29"/>
          <p:cNvSpPr/>
          <p:nvPr/>
        </p:nvSpPr>
        <p:spPr>
          <a:xfrm>
            <a:off x="33940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D. Answer text here</a:t>
            </a:r>
            <a:endParaRPr b="1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51C75"/>
        </a:solidFill>
      </p:bgPr>
    </p:bg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0125" y="374150"/>
            <a:ext cx="20955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30"/>
          <p:cNvSpPr/>
          <p:nvPr/>
        </p:nvSpPr>
        <p:spPr>
          <a:xfrm>
            <a:off x="6557425" y="124850"/>
            <a:ext cx="2473200" cy="48783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30"/>
          <p:cNvSpPr/>
          <p:nvPr/>
        </p:nvSpPr>
        <p:spPr>
          <a:xfrm>
            <a:off x="6625500" y="52192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78" name="Google Shape;478;p30"/>
          <p:cNvSpPr/>
          <p:nvPr/>
        </p:nvSpPr>
        <p:spPr>
          <a:xfrm>
            <a:off x="6625500" y="81474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$250,000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79" name="Google Shape;479;p30"/>
          <p:cNvSpPr/>
          <p:nvPr/>
        </p:nvSpPr>
        <p:spPr>
          <a:xfrm>
            <a:off x="6625525" y="110757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$125,000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80" name="Google Shape;480;p30"/>
          <p:cNvSpPr/>
          <p:nvPr/>
        </p:nvSpPr>
        <p:spPr>
          <a:xfrm>
            <a:off x="6625500" y="14003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$64,000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81" name="Google Shape;481;p30"/>
          <p:cNvSpPr/>
          <p:nvPr/>
        </p:nvSpPr>
        <p:spPr>
          <a:xfrm>
            <a:off x="6625525" y="16932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82" name="Google Shape;482;p30"/>
          <p:cNvSpPr/>
          <p:nvPr/>
        </p:nvSpPr>
        <p:spPr>
          <a:xfrm>
            <a:off x="6625513" y="198604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$16,000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83" name="Google Shape;483;p30"/>
          <p:cNvSpPr/>
          <p:nvPr/>
        </p:nvSpPr>
        <p:spPr>
          <a:xfrm>
            <a:off x="6625513" y="22788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$8,000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84" name="Google Shape;484;p30"/>
          <p:cNvSpPr/>
          <p:nvPr/>
        </p:nvSpPr>
        <p:spPr>
          <a:xfrm>
            <a:off x="6625538" y="2571689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85" name="Google Shape;485;p30"/>
          <p:cNvSpPr/>
          <p:nvPr/>
        </p:nvSpPr>
        <p:spPr>
          <a:xfrm>
            <a:off x="6625513" y="286451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86" name="Google Shape;486;p30"/>
          <p:cNvSpPr/>
          <p:nvPr/>
        </p:nvSpPr>
        <p:spPr>
          <a:xfrm>
            <a:off x="6625538" y="315733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87" name="Google Shape;487;p30"/>
          <p:cNvSpPr/>
          <p:nvPr/>
        </p:nvSpPr>
        <p:spPr>
          <a:xfrm>
            <a:off x="6625525" y="345017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88" name="Google Shape;488;p30"/>
          <p:cNvSpPr/>
          <p:nvPr/>
        </p:nvSpPr>
        <p:spPr>
          <a:xfrm>
            <a:off x="6625525" y="37429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89" name="Google Shape;489;p30"/>
          <p:cNvSpPr/>
          <p:nvPr/>
        </p:nvSpPr>
        <p:spPr>
          <a:xfrm>
            <a:off x="6625550" y="40358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90" name="Google Shape;490;p30"/>
          <p:cNvSpPr/>
          <p:nvPr/>
        </p:nvSpPr>
        <p:spPr>
          <a:xfrm>
            <a:off x="6625525" y="432864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91" name="Google Shape;491;p30"/>
          <p:cNvSpPr/>
          <p:nvPr/>
        </p:nvSpPr>
        <p:spPr>
          <a:xfrm>
            <a:off x="6625550" y="46214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92" name="Google Shape;492;p30"/>
          <p:cNvSpPr/>
          <p:nvPr/>
        </p:nvSpPr>
        <p:spPr>
          <a:xfrm>
            <a:off x="6625550" y="229100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93" name="Google Shape;493;p30"/>
          <p:cNvSpPr/>
          <p:nvPr/>
        </p:nvSpPr>
        <p:spPr>
          <a:xfrm>
            <a:off x="348575" y="2639151"/>
            <a:ext cx="5917200" cy="9120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Question text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goes here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494" name="Google Shape;494;p30"/>
          <p:cNvSpPr/>
          <p:nvPr/>
        </p:nvSpPr>
        <p:spPr>
          <a:xfrm>
            <a:off x="3123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A.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95" name="Google Shape;495;p30"/>
          <p:cNvSpPr/>
          <p:nvPr/>
        </p:nvSpPr>
        <p:spPr>
          <a:xfrm>
            <a:off x="33726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C.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96" name="Google Shape;496;p30"/>
          <p:cNvSpPr/>
          <p:nvPr/>
        </p:nvSpPr>
        <p:spPr>
          <a:xfrm>
            <a:off x="3337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B.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97" name="Google Shape;497;p30"/>
          <p:cNvSpPr/>
          <p:nvPr/>
        </p:nvSpPr>
        <p:spPr>
          <a:xfrm>
            <a:off x="33940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D. Answer text here</a:t>
            </a:r>
            <a:endParaRPr b="1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51C75"/>
        </a:solidFill>
      </p:bgPr>
    </p:bg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0125" y="374150"/>
            <a:ext cx="20955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31"/>
          <p:cNvSpPr/>
          <p:nvPr/>
        </p:nvSpPr>
        <p:spPr>
          <a:xfrm>
            <a:off x="6557425" y="124850"/>
            <a:ext cx="2473200" cy="48783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31"/>
          <p:cNvSpPr/>
          <p:nvPr/>
        </p:nvSpPr>
        <p:spPr>
          <a:xfrm>
            <a:off x="6625500" y="52192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05" name="Google Shape;505;p31"/>
          <p:cNvSpPr/>
          <p:nvPr/>
        </p:nvSpPr>
        <p:spPr>
          <a:xfrm>
            <a:off x="6625500" y="81474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$250,000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06" name="Google Shape;506;p31"/>
          <p:cNvSpPr/>
          <p:nvPr/>
        </p:nvSpPr>
        <p:spPr>
          <a:xfrm>
            <a:off x="6625525" y="110757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$125,000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07" name="Google Shape;507;p31"/>
          <p:cNvSpPr/>
          <p:nvPr/>
        </p:nvSpPr>
        <p:spPr>
          <a:xfrm>
            <a:off x="6625500" y="14003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$64,000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08" name="Google Shape;508;p31"/>
          <p:cNvSpPr/>
          <p:nvPr/>
        </p:nvSpPr>
        <p:spPr>
          <a:xfrm>
            <a:off x="6625525" y="16932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09" name="Google Shape;509;p31"/>
          <p:cNvSpPr/>
          <p:nvPr/>
        </p:nvSpPr>
        <p:spPr>
          <a:xfrm>
            <a:off x="6625513" y="198604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$16,000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10" name="Google Shape;510;p31"/>
          <p:cNvSpPr/>
          <p:nvPr/>
        </p:nvSpPr>
        <p:spPr>
          <a:xfrm>
            <a:off x="6625513" y="22788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$8,000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11" name="Google Shape;511;p31"/>
          <p:cNvSpPr/>
          <p:nvPr/>
        </p:nvSpPr>
        <p:spPr>
          <a:xfrm>
            <a:off x="6625538" y="2571689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12" name="Google Shape;512;p31"/>
          <p:cNvSpPr/>
          <p:nvPr/>
        </p:nvSpPr>
        <p:spPr>
          <a:xfrm>
            <a:off x="6625513" y="286451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13" name="Google Shape;513;p31"/>
          <p:cNvSpPr/>
          <p:nvPr/>
        </p:nvSpPr>
        <p:spPr>
          <a:xfrm>
            <a:off x="6625538" y="315733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14" name="Google Shape;514;p31"/>
          <p:cNvSpPr/>
          <p:nvPr/>
        </p:nvSpPr>
        <p:spPr>
          <a:xfrm>
            <a:off x="6625525" y="345017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15" name="Google Shape;515;p31"/>
          <p:cNvSpPr/>
          <p:nvPr/>
        </p:nvSpPr>
        <p:spPr>
          <a:xfrm>
            <a:off x="6625525" y="37429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16" name="Google Shape;516;p31"/>
          <p:cNvSpPr/>
          <p:nvPr/>
        </p:nvSpPr>
        <p:spPr>
          <a:xfrm>
            <a:off x="6625550" y="40358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17" name="Google Shape;517;p31"/>
          <p:cNvSpPr/>
          <p:nvPr/>
        </p:nvSpPr>
        <p:spPr>
          <a:xfrm>
            <a:off x="6625525" y="432864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18" name="Google Shape;518;p31"/>
          <p:cNvSpPr/>
          <p:nvPr/>
        </p:nvSpPr>
        <p:spPr>
          <a:xfrm>
            <a:off x="6625550" y="46214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19" name="Google Shape;519;p31"/>
          <p:cNvSpPr/>
          <p:nvPr/>
        </p:nvSpPr>
        <p:spPr>
          <a:xfrm>
            <a:off x="6625550" y="229100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20" name="Google Shape;520;p31"/>
          <p:cNvSpPr/>
          <p:nvPr/>
        </p:nvSpPr>
        <p:spPr>
          <a:xfrm>
            <a:off x="348575" y="2639151"/>
            <a:ext cx="5917200" cy="9120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Question text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goes here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521" name="Google Shape;521;p31"/>
          <p:cNvSpPr/>
          <p:nvPr/>
        </p:nvSpPr>
        <p:spPr>
          <a:xfrm>
            <a:off x="3123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A.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22" name="Google Shape;522;p31"/>
          <p:cNvSpPr/>
          <p:nvPr/>
        </p:nvSpPr>
        <p:spPr>
          <a:xfrm>
            <a:off x="33726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C.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23" name="Google Shape;523;p31"/>
          <p:cNvSpPr/>
          <p:nvPr/>
        </p:nvSpPr>
        <p:spPr>
          <a:xfrm>
            <a:off x="3337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B.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24" name="Google Shape;524;p31"/>
          <p:cNvSpPr/>
          <p:nvPr/>
        </p:nvSpPr>
        <p:spPr>
          <a:xfrm>
            <a:off x="33940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D. Answer text here</a:t>
            </a:r>
            <a:endParaRPr b="1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9144000" cy="514402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>
            <a:hlinkClick action="ppaction://hlinkshowjump?jump=nextslide"/>
          </p:cNvPr>
          <p:cNvSpPr/>
          <p:nvPr/>
        </p:nvSpPr>
        <p:spPr>
          <a:xfrm>
            <a:off x="227025" y="4140950"/>
            <a:ext cx="2994900" cy="6465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9900FF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nton"/>
                <a:ea typeface="Anton"/>
                <a:cs typeface="Anton"/>
                <a:sym typeface="Anton"/>
              </a:rPr>
              <a:t>CLICK HERE TO BEGIN</a:t>
            </a:r>
            <a:endParaRPr sz="2000"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51C75"/>
        </a:solidFill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0125" y="374150"/>
            <a:ext cx="20955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32"/>
          <p:cNvSpPr/>
          <p:nvPr/>
        </p:nvSpPr>
        <p:spPr>
          <a:xfrm>
            <a:off x="6557425" y="124850"/>
            <a:ext cx="2473200" cy="48783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32"/>
          <p:cNvSpPr/>
          <p:nvPr/>
        </p:nvSpPr>
        <p:spPr>
          <a:xfrm>
            <a:off x="6625500" y="52192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32" name="Google Shape;532;p32"/>
          <p:cNvSpPr/>
          <p:nvPr/>
        </p:nvSpPr>
        <p:spPr>
          <a:xfrm>
            <a:off x="6625500" y="81474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$250,000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33" name="Google Shape;533;p32"/>
          <p:cNvSpPr/>
          <p:nvPr/>
        </p:nvSpPr>
        <p:spPr>
          <a:xfrm>
            <a:off x="6625525" y="110757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$125,000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34" name="Google Shape;534;p32"/>
          <p:cNvSpPr/>
          <p:nvPr/>
        </p:nvSpPr>
        <p:spPr>
          <a:xfrm>
            <a:off x="6625500" y="14003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$64,000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35" name="Google Shape;535;p32"/>
          <p:cNvSpPr/>
          <p:nvPr/>
        </p:nvSpPr>
        <p:spPr>
          <a:xfrm>
            <a:off x="6625525" y="16932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36" name="Google Shape;536;p32"/>
          <p:cNvSpPr/>
          <p:nvPr/>
        </p:nvSpPr>
        <p:spPr>
          <a:xfrm>
            <a:off x="6625513" y="198604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$16,000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37" name="Google Shape;537;p32"/>
          <p:cNvSpPr/>
          <p:nvPr/>
        </p:nvSpPr>
        <p:spPr>
          <a:xfrm>
            <a:off x="6625513" y="22788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$8,000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38" name="Google Shape;538;p32"/>
          <p:cNvSpPr/>
          <p:nvPr/>
        </p:nvSpPr>
        <p:spPr>
          <a:xfrm>
            <a:off x="6625538" y="2571689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39" name="Google Shape;539;p32"/>
          <p:cNvSpPr/>
          <p:nvPr/>
        </p:nvSpPr>
        <p:spPr>
          <a:xfrm>
            <a:off x="6625513" y="286451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40" name="Google Shape;540;p32"/>
          <p:cNvSpPr/>
          <p:nvPr/>
        </p:nvSpPr>
        <p:spPr>
          <a:xfrm>
            <a:off x="6625538" y="315733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41" name="Google Shape;541;p32"/>
          <p:cNvSpPr/>
          <p:nvPr/>
        </p:nvSpPr>
        <p:spPr>
          <a:xfrm>
            <a:off x="6625525" y="345017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42" name="Google Shape;542;p32"/>
          <p:cNvSpPr/>
          <p:nvPr/>
        </p:nvSpPr>
        <p:spPr>
          <a:xfrm>
            <a:off x="6625525" y="37429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43" name="Google Shape;543;p32"/>
          <p:cNvSpPr/>
          <p:nvPr/>
        </p:nvSpPr>
        <p:spPr>
          <a:xfrm>
            <a:off x="6625550" y="40358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44" name="Google Shape;544;p32"/>
          <p:cNvSpPr/>
          <p:nvPr/>
        </p:nvSpPr>
        <p:spPr>
          <a:xfrm>
            <a:off x="6625525" y="432864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45" name="Google Shape;545;p32"/>
          <p:cNvSpPr/>
          <p:nvPr/>
        </p:nvSpPr>
        <p:spPr>
          <a:xfrm>
            <a:off x="6625550" y="46214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46" name="Google Shape;546;p32"/>
          <p:cNvSpPr/>
          <p:nvPr/>
        </p:nvSpPr>
        <p:spPr>
          <a:xfrm>
            <a:off x="6625550" y="229100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47" name="Google Shape;547;p32"/>
          <p:cNvSpPr/>
          <p:nvPr/>
        </p:nvSpPr>
        <p:spPr>
          <a:xfrm>
            <a:off x="348575" y="2639151"/>
            <a:ext cx="5917200" cy="9120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Question text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goes here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548" name="Google Shape;548;p32"/>
          <p:cNvSpPr/>
          <p:nvPr/>
        </p:nvSpPr>
        <p:spPr>
          <a:xfrm>
            <a:off x="3123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A.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49" name="Google Shape;549;p32"/>
          <p:cNvSpPr/>
          <p:nvPr/>
        </p:nvSpPr>
        <p:spPr>
          <a:xfrm>
            <a:off x="33726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C.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50" name="Google Shape;550;p32"/>
          <p:cNvSpPr/>
          <p:nvPr/>
        </p:nvSpPr>
        <p:spPr>
          <a:xfrm>
            <a:off x="3337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B.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51" name="Google Shape;551;p32"/>
          <p:cNvSpPr/>
          <p:nvPr/>
        </p:nvSpPr>
        <p:spPr>
          <a:xfrm>
            <a:off x="33940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D. Answer text here</a:t>
            </a:r>
            <a:endParaRPr b="1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51C75"/>
        </a:solidFill>
      </p:bgPr>
    </p:bg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0125" y="374150"/>
            <a:ext cx="20955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33"/>
          <p:cNvSpPr/>
          <p:nvPr/>
        </p:nvSpPr>
        <p:spPr>
          <a:xfrm>
            <a:off x="6557425" y="124850"/>
            <a:ext cx="2473200" cy="48783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33"/>
          <p:cNvSpPr/>
          <p:nvPr/>
        </p:nvSpPr>
        <p:spPr>
          <a:xfrm>
            <a:off x="6625500" y="52192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59" name="Google Shape;559;p33"/>
          <p:cNvSpPr/>
          <p:nvPr/>
        </p:nvSpPr>
        <p:spPr>
          <a:xfrm>
            <a:off x="6625500" y="81474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$250,000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60" name="Google Shape;560;p33"/>
          <p:cNvSpPr/>
          <p:nvPr/>
        </p:nvSpPr>
        <p:spPr>
          <a:xfrm>
            <a:off x="6625525" y="110757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$125,000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61" name="Google Shape;561;p33"/>
          <p:cNvSpPr/>
          <p:nvPr/>
        </p:nvSpPr>
        <p:spPr>
          <a:xfrm>
            <a:off x="6625500" y="14003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$64,000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62" name="Google Shape;562;p33"/>
          <p:cNvSpPr/>
          <p:nvPr/>
        </p:nvSpPr>
        <p:spPr>
          <a:xfrm>
            <a:off x="6625525" y="16932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63" name="Google Shape;563;p33"/>
          <p:cNvSpPr/>
          <p:nvPr/>
        </p:nvSpPr>
        <p:spPr>
          <a:xfrm>
            <a:off x="6625513" y="198604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$16,000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64" name="Google Shape;564;p33"/>
          <p:cNvSpPr/>
          <p:nvPr/>
        </p:nvSpPr>
        <p:spPr>
          <a:xfrm>
            <a:off x="6625513" y="22788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$8,000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65" name="Google Shape;565;p33"/>
          <p:cNvSpPr/>
          <p:nvPr/>
        </p:nvSpPr>
        <p:spPr>
          <a:xfrm>
            <a:off x="6625538" y="2571689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66" name="Google Shape;566;p33"/>
          <p:cNvSpPr/>
          <p:nvPr/>
        </p:nvSpPr>
        <p:spPr>
          <a:xfrm>
            <a:off x="6625513" y="286451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67" name="Google Shape;567;p33"/>
          <p:cNvSpPr/>
          <p:nvPr/>
        </p:nvSpPr>
        <p:spPr>
          <a:xfrm>
            <a:off x="6625538" y="315733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68" name="Google Shape;568;p33"/>
          <p:cNvSpPr/>
          <p:nvPr/>
        </p:nvSpPr>
        <p:spPr>
          <a:xfrm>
            <a:off x="6625525" y="345017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69" name="Google Shape;569;p33"/>
          <p:cNvSpPr/>
          <p:nvPr/>
        </p:nvSpPr>
        <p:spPr>
          <a:xfrm>
            <a:off x="6625525" y="37429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70" name="Google Shape;570;p33"/>
          <p:cNvSpPr/>
          <p:nvPr/>
        </p:nvSpPr>
        <p:spPr>
          <a:xfrm>
            <a:off x="6625550" y="40358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71" name="Google Shape;571;p33"/>
          <p:cNvSpPr/>
          <p:nvPr/>
        </p:nvSpPr>
        <p:spPr>
          <a:xfrm>
            <a:off x="6625525" y="432864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72" name="Google Shape;572;p33"/>
          <p:cNvSpPr/>
          <p:nvPr/>
        </p:nvSpPr>
        <p:spPr>
          <a:xfrm>
            <a:off x="6625550" y="46214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73" name="Google Shape;573;p33"/>
          <p:cNvSpPr/>
          <p:nvPr/>
        </p:nvSpPr>
        <p:spPr>
          <a:xfrm>
            <a:off x="6625550" y="229100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74" name="Google Shape;574;p33"/>
          <p:cNvSpPr/>
          <p:nvPr/>
        </p:nvSpPr>
        <p:spPr>
          <a:xfrm>
            <a:off x="348575" y="2639151"/>
            <a:ext cx="5917200" cy="9120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Question text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goes here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575" name="Google Shape;575;p33"/>
          <p:cNvSpPr/>
          <p:nvPr/>
        </p:nvSpPr>
        <p:spPr>
          <a:xfrm>
            <a:off x="3123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A.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76" name="Google Shape;576;p33"/>
          <p:cNvSpPr/>
          <p:nvPr/>
        </p:nvSpPr>
        <p:spPr>
          <a:xfrm>
            <a:off x="33726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C.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77" name="Google Shape;577;p33"/>
          <p:cNvSpPr/>
          <p:nvPr/>
        </p:nvSpPr>
        <p:spPr>
          <a:xfrm>
            <a:off x="3337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B.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78" name="Google Shape;578;p33"/>
          <p:cNvSpPr/>
          <p:nvPr/>
        </p:nvSpPr>
        <p:spPr>
          <a:xfrm>
            <a:off x="33940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D. Answer text here</a:t>
            </a:r>
            <a:endParaRPr b="1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51C75"/>
        </a:solidFill>
      </p:bgPr>
    </p:bg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Google Shape;58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0125" y="374150"/>
            <a:ext cx="20955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34"/>
          <p:cNvSpPr/>
          <p:nvPr/>
        </p:nvSpPr>
        <p:spPr>
          <a:xfrm>
            <a:off x="6557425" y="124850"/>
            <a:ext cx="2473200" cy="48783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34"/>
          <p:cNvSpPr/>
          <p:nvPr/>
        </p:nvSpPr>
        <p:spPr>
          <a:xfrm>
            <a:off x="6625500" y="52192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86" name="Google Shape;586;p34"/>
          <p:cNvSpPr/>
          <p:nvPr/>
        </p:nvSpPr>
        <p:spPr>
          <a:xfrm>
            <a:off x="6625500" y="81474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$250,000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87" name="Google Shape;587;p34"/>
          <p:cNvSpPr/>
          <p:nvPr/>
        </p:nvSpPr>
        <p:spPr>
          <a:xfrm>
            <a:off x="6625525" y="110757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$125,000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88" name="Google Shape;588;p34"/>
          <p:cNvSpPr/>
          <p:nvPr/>
        </p:nvSpPr>
        <p:spPr>
          <a:xfrm>
            <a:off x="6625500" y="14003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$64,000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89" name="Google Shape;589;p34"/>
          <p:cNvSpPr/>
          <p:nvPr/>
        </p:nvSpPr>
        <p:spPr>
          <a:xfrm>
            <a:off x="6625525" y="16932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90" name="Google Shape;590;p34"/>
          <p:cNvSpPr/>
          <p:nvPr/>
        </p:nvSpPr>
        <p:spPr>
          <a:xfrm>
            <a:off x="6625513" y="198604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$16,000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91" name="Google Shape;591;p34"/>
          <p:cNvSpPr/>
          <p:nvPr/>
        </p:nvSpPr>
        <p:spPr>
          <a:xfrm>
            <a:off x="6625513" y="22788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$8,000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92" name="Google Shape;592;p34"/>
          <p:cNvSpPr/>
          <p:nvPr/>
        </p:nvSpPr>
        <p:spPr>
          <a:xfrm>
            <a:off x="6625538" y="2571689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93" name="Google Shape;593;p34"/>
          <p:cNvSpPr/>
          <p:nvPr/>
        </p:nvSpPr>
        <p:spPr>
          <a:xfrm>
            <a:off x="6625513" y="286451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94" name="Google Shape;594;p34"/>
          <p:cNvSpPr/>
          <p:nvPr/>
        </p:nvSpPr>
        <p:spPr>
          <a:xfrm>
            <a:off x="6625538" y="315733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95" name="Google Shape;595;p34"/>
          <p:cNvSpPr/>
          <p:nvPr/>
        </p:nvSpPr>
        <p:spPr>
          <a:xfrm>
            <a:off x="6625525" y="345017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96" name="Google Shape;596;p34"/>
          <p:cNvSpPr/>
          <p:nvPr/>
        </p:nvSpPr>
        <p:spPr>
          <a:xfrm>
            <a:off x="6625525" y="37429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97" name="Google Shape;597;p34"/>
          <p:cNvSpPr/>
          <p:nvPr/>
        </p:nvSpPr>
        <p:spPr>
          <a:xfrm>
            <a:off x="6625550" y="40358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98" name="Google Shape;598;p34"/>
          <p:cNvSpPr/>
          <p:nvPr/>
        </p:nvSpPr>
        <p:spPr>
          <a:xfrm>
            <a:off x="6625525" y="432864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99" name="Google Shape;599;p34"/>
          <p:cNvSpPr/>
          <p:nvPr/>
        </p:nvSpPr>
        <p:spPr>
          <a:xfrm>
            <a:off x="6625550" y="46214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00" name="Google Shape;600;p34"/>
          <p:cNvSpPr/>
          <p:nvPr/>
        </p:nvSpPr>
        <p:spPr>
          <a:xfrm>
            <a:off x="6625550" y="229100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01" name="Google Shape;601;p34"/>
          <p:cNvSpPr/>
          <p:nvPr/>
        </p:nvSpPr>
        <p:spPr>
          <a:xfrm>
            <a:off x="348575" y="2639151"/>
            <a:ext cx="5917200" cy="9120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Question text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goes here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602" name="Google Shape;602;p34"/>
          <p:cNvSpPr/>
          <p:nvPr/>
        </p:nvSpPr>
        <p:spPr>
          <a:xfrm>
            <a:off x="3123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A.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03" name="Google Shape;603;p34"/>
          <p:cNvSpPr/>
          <p:nvPr/>
        </p:nvSpPr>
        <p:spPr>
          <a:xfrm>
            <a:off x="33726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C.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04" name="Google Shape;604;p34"/>
          <p:cNvSpPr/>
          <p:nvPr/>
        </p:nvSpPr>
        <p:spPr>
          <a:xfrm>
            <a:off x="3337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B.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05" name="Google Shape;605;p34"/>
          <p:cNvSpPr/>
          <p:nvPr/>
        </p:nvSpPr>
        <p:spPr>
          <a:xfrm>
            <a:off x="33940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D. Answer text here</a:t>
            </a:r>
            <a:endParaRPr b="1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51C75"/>
        </a:solidFill>
      </p:bgPr>
    </p:bg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Google Shape;6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0125" y="374150"/>
            <a:ext cx="20955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35"/>
          <p:cNvSpPr/>
          <p:nvPr/>
        </p:nvSpPr>
        <p:spPr>
          <a:xfrm>
            <a:off x="6557425" y="124850"/>
            <a:ext cx="2473200" cy="48783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35"/>
          <p:cNvSpPr/>
          <p:nvPr/>
        </p:nvSpPr>
        <p:spPr>
          <a:xfrm>
            <a:off x="6625500" y="52192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13" name="Google Shape;613;p35"/>
          <p:cNvSpPr/>
          <p:nvPr/>
        </p:nvSpPr>
        <p:spPr>
          <a:xfrm>
            <a:off x="6625500" y="81474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$250,000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14" name="Google Shape;614;p35"/>
          <p:cNvSpPr/>
          <p:nvPr/>
        </p:nvSpPr>
        <p:spPr>
          <a:xfrm>
            <a:off x="6625525" y="110757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$125,000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15" name="Google Shape;615;p35"/>
          <p:cNvSpPr/>
          <p:nvPr/>
        </p:nvSpPr>
        <p:spPr>
          <a:xfrm>
            <a:off x="6625500" y="14003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$64,000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16" name="Google Shape;616;p35"/>
          <p:cNvSpPr/>
          <p:nvPr/>
        </p:nvSpPr>
        <p:spPr>
          <a:xfrm>
            <a:off x="6625525" y="16932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17" name="Google Shape;617;p35"/>
          <p:cNvSpPr/>
          <p:nvPr/>
        </p:nvSpPr>
        <p:spPr>
          <a:xfrm>
            <a:off x="6625513" y="198604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$16,000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18" name="Google Shape;618;p35"/>
          <p:cNvSpPr/>
          <p:nvPr/>
        </p:nvSpPr>
        <p:spPr>
          <a:xfrm>
            <a:off x="6625513" y="22788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$8,000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19" name="Google Shape;619;p35"/>
          <p:cNvSpPr/>
          <p:nvPr/>
        </p:nvSpPr>
        <p:spPr>
          <a:xfrm>
            <a:off x="6625538" y="2571689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20" name="Google Shape;620;p35"/>
          <p:cNvSpPr/>
          <p:nvPr/>
        </p:nvSpPr>
        <p:spPr>
          <a:xfrm>
            <a:off x="6625513" y="286451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21" name="Google Shape;621;p35"/>
          <p:cNvSpPr/>
          <p:nvPr/>
        </p:nvSpPr>
        <p:spPr>
          <a:xfrm>
            <a:off x="6625538" y="315733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22" name="Google Shape;622;p35"/>
          <p:cNvSpPr/>
          <p:nvPr/>
        </p:nvSpPr>
        <p:spPr>
          <a:xfrm>
            <a:off x="6625525" y="345017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23" name="Google Shape;623;p35"/>
          <p:cNvSpPr/>
          <p:nvPr/>
        </p:nvSpPr>
        <p:spPr>
          <a:xfrm>
            <a:off x="6625525" y="37429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24" name="Google Shape;624;p35"/>
          <p:cNvSpPr/>
          <p:nvPr/>
        </p:nvSpPr>
        <p:spPr>
          <a:xfrm>
            <a:off x="6625550" y="40358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25" name="Google Shape;625;p35"/>
          <p:cNvSpPr/>
          <p:nvPr/>
        </p:nvSpPr>
        <p:spPr>
          <a:xfrm>
            <a:off x="6625525" y="432864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26" name="Google Shape;626;p35"/>
          <p:cNvSpPr/>
          <p:nvPr/>
        </p:nvSpPr>
        <p:spPr>
          <a:xfrm>
            <a:off x="6625550" y="46214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27" name="Google Shape;627;p35"/>
          <p:cNvSpPr/>
          <p:nvPr/>
        </p:nvSpPr>
        <p:spPr>
          <a:xfrm>
            <a:off x="6625550" y="229100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28" name="Google Shape;628;p35"/>
          <p:cNvSpPr/>
          <p:nvPr/>
        </p:nvSpPr>
        <p:spPr>
          <a:xfrm>
            <a:off x="348575" y="2639151"/>
            <a:ext cx="5917200" cy="9120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Question text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goes here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629" name="Google Shape;629;p35"/>
          <p:cNvSpPr/>
          <p:nvPr/>
        </p:nvSpPr>
        <p:spPr>
          <a:xfrm>
            <a:off x="3123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A.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30" name="Google Shape;630;p35"/>
          <p:cNvSpPr/>
          <p:nvPr/>
        </p:nvSpPr>
        <p:spPr>
          <a:xfrm>
            <a:off x="33726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C.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31" name="Google Shape;631;p35"/>
          <p:cNvSpPr/>
          <p:nvPr/>
        </p:nvSpPr>
        <p:spPr>
          <a:xfrm>
            <a:off x="3337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B.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32" name="Google Shape;632;p35"/>
          <p:cNvSpPr/>
          <p:nvPr/>
        </p:nvSpPr>
        <p:spPr>
          <a:xfrm>
            <a:off x="33940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D. Answer text here</a:t>
            </a:r>
            <a:endParaRPr b="1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51C75"/>
        </a:solidFill>
      </p:bgPr>
    </p:bg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Google Shape;63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0125" y="374150"/>
            <a:ext cx="20955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36"/>
          <p:cNvSpPr/>
          <p:nvPr/>
        </p:nvSpPr>
        <p:spPr>
          <a:xfrm>
            <a:off x="6557425" y="124850"/>
            <a:ext cx="2473200" cy="48783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36"/>
          <p:cNvSpPr/>
          <p:nvPr/>
        </p:nvSpPr>
        <p:spPr>
          <a:xfrm>
            <a:off x="6625500" y="52192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40" name="Google Shape;640;p36"/>
          <p:cNvSpPr/>
          <p:nvPr/>
        </p:nvSpPr>
        <p:spPr>
          <a:xfrm>
            <a:off x="6625500" y="81474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$250,000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41" name="Google Shape;641;p36"/>
          <p:cNvSpPr/>
          <p:nvPr/>
        </p:nvSpPr>
        <p:spPr>
          <a:xfrm>
            <a:off x="6625525" y="110757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$125,000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42" name="Google Shape;642;p36"/>
          <p:cNvSpPr/>
          <p:nvPr/>
        </p:nvSpPr>
        <p:spPr>
          <a:xfrm>
            <a:off x="6625500" y="14003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$64,000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43" name="Google Shape;643;p36"/>
          <p:cNvSpPr/>
          <p:nvPr/>
        </p:nvSpPr>
        <p:spPr>
          <a:xfrm>
            <a:off x="6625525" y="16932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44" name="Google Shape;644;p36"/>
          <p:cNvSpPr/>
          <p:nvPr/>
        </p:nvSpPr>
        <p:spPr>
          <a:xfrm>
            <a:off x="6625513" y="198604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$16,000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45" name="Google Shape;645;p36"/>
          <p:cNvSpPr/>
          <p:nvPr/>
        </p:nvSpPr>
        <p:spPr>
          <a:xfrm>
            <a:off x="6625513" y="22788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$8,000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46" name="Google Shape;646;p36"/>
          <p:cNvSpPr/>
          <p:nvPr/>
        </p:nvSpPr>
        <p:spPr>
          <a:xfrm>
            <a:off x="6625538" y="2571689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47" name="Google Shape;647;p36"/>
          <p:cNvSpPr/>
          <p:nvPr/>
        </p:nvSpPr>
        <p:spPr>
          <a:xfrm>
            <a:off x="6625513" y="286451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48" name="Google Shape;648;p36"/>
          <p:cNvSpPr/>
          <p:nvPr/>
        </p:nvSpPr>
        <p:spPr>
          <a:xfrm>
            <a:off x="6625538" y="315733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49" name="Google Shape;649;p36"/>
          <p:cNvSpPr/>
          <p:nvPr/>
        </p:nvSpPr>
        <p:spPr>
          <a:xfrm>
            <a:off x="6625525" y="345017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50" name="Google Shape;650;p36"/>
          <p:cNvSpPr/>
          <p:nvPr/>
        </p:nvSpPr>
        <p:spPr>
          <a:xfrm>
            <a:off x="6625525" y="37429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51" name="Google Shape;651;p36"/>
          <p:cNvSpPr/>
          <p:nvPr/>
        </p:nvSpPr>
        <p:spPr>
          <a:xfrm>
            <a:off x="6625550" y="40358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52" name="Google Shape;652;p36"/>
          <p:cNvSpPr/>
          <p:nvPr/>
        </p:nvSpPr>
        <p:spPr>
          <a:xfrm>
            <a:off x="6625525" y="432864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53" name="Google Shape;653;p36"/>
          <p:cNvSpPr/>
          <p:nvPr/>
        </p:nvSpPr>
        <p:spPr>
          <a:xfrm>
            <a:off x="6625550" y="46214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54" name="Google Shape;654;p36"/>
          <p:cNvSpPr/>
          <p:nvPr/>
        </p:nvSpPr>
        <p:spPr>
          <a:xfrm>
            <a:off x="6625550" y="229100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55" name="Google Shape;655;p36"/>
          <p:cNvSpPr/>
          <p:nvPr/>
        </p:nvSpPr>
        <p:spPr>
          <a:xfrm>
            <a:off x="348575" y="2639151"/>
            <a:ext cx="5917200" cy="9120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Question text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goes here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656" name="Google Shape;656;p36"/>
          <p:cNvSpPr/>
          <p:nvPr/>
        </p:nvSpPr>
        <p:spPr>
          <a:xfrm>
            <a:off x="3123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A.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57" name="Google Shape;657;p36"/>
          <p:cNvSpPr/>
          <p:nvPr/>
        </p:nvSpPr>
        <p:spPr>
          <a:xfrm>
            <a:off x="33726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C.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58" name="Google Shape;658;p36"/>
          <p:cNvSpPr/>
          <p:nvPr/>
        </p:nvSpPr>
        <p:spPr>
          <a:xfrm>
            <a:off x="3337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B.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59" name="Google Shape;659;p36"/>
          <p:cNvSpPr/>
          <p:nvPr/>
        </p:nvSpPr>
        <p:spPr>
          <a:xfrm>
            <a:off x="33940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D. Answer text here</a:t>
            </a:r>
            <a:endParaRPr b="1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51C75"/>
        </a:solidFill>
      </p:bgPr>
    </p:bg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Google Shape;66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0125" y="374150"/>
            <a:ext cx="20955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37"/>
          <p:cNvSpPr/>
          <p:nvPr/>
        </p:nvSpPr>
        <p:spPr>
          <a:xfrm>
            <a:off x="6557425" y="124850"/>
            <a:ext cx="2473200" cy="48783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37"/>
          <p:cNvSpPr/>
          <p:nvPr/>
        </p:nvSpPr>
        <p:spPr>
          <a:xfrm>
            <a:off x="6625500" y="52192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67" name="Google Shape;667;p37"/>
          <p:cNvSpPr/>
          <p:nvPr/>
        </p:nvSpPr>
        <p:spPr>
          <a:xfrm>
            <a:off x="6625500" y="81474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$250,000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68" name="Google Shape;668;p37"/>
          <p:cNvSpPr/>
          <p:nvPr/>
        </p:nvSpPr>
        <p:spPr>
          <a:xfrm>
            <a:off x="6625525" y="110757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$125,000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69" name="Google Shape;669;p37"/>
          <p:cNvSpPr/>
          <p:nvPr/>
        </p:nvSpPr>
        <p:spPr>
          <a:xfrm>
            <a:off x="6625500" y="14003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$64,000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70" name="Google Shape;670;p37"/>
          <p:cNvSpPr/>
          <p:nvPr/>
        </p:nvSpPr>
        <p:spPr>
          <a:xfrm>
            <a:off x="6625525" y="16932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71" name="Google Shape;671;p37"/>
          <p:cNvSpPr/>
          <p:nvPr/>
        </p:nvSpPr>
        <p:spPr>
          <a:xfrm>
            <a:off x="6625513" y="198604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$16,000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72" name="Google Shape;672;p37"/>
          <p:cNvSpPr/>
          <p:nvPr/>
        </p:nvSpPr>
        <p:spPr>
          <a:xfrm>
            <a:off x="6625513" y="22788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$8,000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73" name="Google Shape;673;p37"/>
          <p:cNvSpPr/>
          <p:nvPr/>
        </p:nvSpPr>
        <p:spPr>
          <a:xfrm>
            <a:off x="6625538" y="2571689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74" name="Google Shape;674;p37"/>
          <p:cNvSpPr/>
          <p:nvPr/>
        </p:nvSpPr>
        <p:spPr>
          <a:xfrm>
            <a:off x="6625513" y="286451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75" name="Google Shape;675;p37"/>
          <p:cNvSpPr/>
          <p:nvPr/>
        </p:nvSpPr>
        <p:spPr>
          <a:xfrm>
            <a:off x="6625538" y="315733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76" name="Google Shape;676;p37"/>
          <p:cNvSpPr/>
          <p:nvPr/>
        </p:nvSpPr>
        <p:spPr>
          <a:xfrm>
            <a:off x="6625525" y="345017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77" name="Google Shape;677;p37"/>
          <p:cNvSpPr/>
          <p:nvPr/>
        </p:nvSpPr>
        <p:spPr>
          <a:xfrm>
            <a:off x="6625525" y="37429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78" name="Google Shape;678;p37"/>
          <p:cNvSpPr/>
          <p:nvPr/>
        </p:nvSpPr>
        <p:spPr>
          <a:xfrm>
            <a:off x="6625550" y="40358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79" name="Google Shape;679;p37"/>
          <p:cNvSpPr/>
          <p:nvPr/>
        </p:nvSpPr>
        <p:spPr>
          <a:xfrm>
            <a:off x="6625525" y="432864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80" name="Google Shape;680;p37"/>
          <p:cNvSpPr/>
          <p:nvPr/>
        </p:nvSpPr>
        <p:spPr>
          <a:xfrm>
            <a:off x="6625550" y="46214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81" name="Google Shape;681;p37"/>
          <p:cNvSpPr/>
          <p:nvPr/>
        </p:nvSpPr>
        <p:spPr>
          <a:xfrm>
            <a:off x="6625550" y="229100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82" name="Google Shape;682;p37"/>
          <p:cNvSpPr/>
          <p:nvPr/>
        </p:nvSpPr>
        <p:spPr>
          <a:xfrm>
            <a:off x="348575" y="2639151"/>
            <a:ext cx="5917200" cy="9120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Question text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goes here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683" name="Google Shape;683;p37"/>
          <p:cNvSpPr/>
          <p:nvPr/>
        </p:nvSpPr>
        <p:spPr>
          <a:xfrm>
            <a:off x="3123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A.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84" name="Google Shape;684;p37"/>
          <p:cNvSpPr/>
          <p:nvPr/>
        </p:nvSpPr>
        <p:spPr>
          <a:xfrm>
            <a:off x="33726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C.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85" name="Google Shape;685;p37"/>
          <p:cNvSpPr/>
          <p:nvPr/>
        </p:nvSpPr>
        <p:spPr>
          <a:xfrm>
            <a:off x="3337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B.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86" name="Google Shape;686;p37"/>
          <p:cNvSpPr/>
          <p:nvPr/>
        </p:nvSpPr>
        <p:spPr>
          <a:xfrm>
            <a:off x="33940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D. Answer text here</a:t>
            </a:r>
            <a:endParaRPr b="1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51C75"/>
        </a:solidFill>
      </p:bgPr>
    </p:bg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1" name="Google Shape;69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0125" y="374150"/>
            <a:ext cx="20955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38"/>
          <p:cNvSpPr/>
          <p:nvPr/>
        </p:nvSpPr>
        <p:spPr>
          <a:xfrm>
            <a:off x="6557425" y="124850"/>
            <a:ext cx="2473200" cy="48783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38"/>
          <p:cNvSpPr/>
          <p:nvPr/>
        </p:nvSpPr>
        <p:spPr>
          <a:xfrm>
            <a:off x="6625500" y="52192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94" name="Google Shape;694;p38"/>
          <p:cNvSpPr/>
          <p:nvPr/>
        </p:nvSpPr>
        <p:spPr>
          <a:xfrm>
            <a:off x="6625500" y="81474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$250,000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95" name="Google Shape;695;p38"/>
          <p:cNvSpPr/>
          <p:nvPr/>
        </p:nvSpPr>
        <p:spPr>
          <a:xfrm>
            <a:off x="6625525" y="110757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$125,000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96" name="Google Shape;696;p38"/>
          <p:cNvSpPr/>
          <p:nvPr/>
        </p:nvSpPr>
        <p:spPr>
          <a:xfrm>
            <a:off x="6625500" y="14003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$64,000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97" name="Google Shape;697;p38"/>
          <p:cNvSpPr/>
          <p:nvPr/>
        </p:nvSpPr>
        <p:spPr>
          <a:xfrm>
            <a:off x="6625525" y="16932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98" name="Google Shape;698;p38"/>
          <p:cNvSpPr/>
          <p:nvPr/>
        </p:nvSpPr>
        <p:spPr>
          <a:xfrm>
            <a:off x="6625513" y="198604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$16,000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99" name="Google Shape;699;p38"/>
          <p:cNvSpPr/>
          <p:nvPr/>
        </p:nvSpPr>
        <p:spPr>
          <a:xfrm>
            <a:off x="6625513" y="22788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$8,000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00" name="Google Shape;700;p38"/>
          <p:cNvSpPr/>
          <p:nvPr/>
        </p:nvSpPr>
        <p:spPr>
          <a:xfrm>
            <a:off x="6625538" y="2571689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01" name="Google Shape;701;p38"/>
          <p:cNvSpPr/>
          <p:nvPr/>
        </p:nvSpPr>
        <p:spPr>
          <a:xfrm>
            <a:off x="6625513" y="286451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02" name="Google Shape;702;p38"/>
          <p:cNvSpPr/>
          <p:nvPr/>
        </p:nvSpPr>
        <p:spPr>
          <a:xfrm>
            <a:off x="6625538" y="315733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03" name="Google Shape;703;p38"/>
          <p:cNvSpPr/>
          <p:nvPr/>
        </p:nvSpPr>
        <p:spPr>
          <a:xfrm>
            <a:off x="6625525" y="345017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04" name="Google Shape;704;p38"/>
          <p:cNvSpPr/>
          <p:nvPr/>
        </p:nvSpPr>
        <p:spPr>
          <a:xfrm>
            <a:off x="6625525" y="37429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05" name="Google Shape;705;p38"/>
          <p:cNvSpPr/>
          <p:nvPr/>
        </p:nvSpPr>
        <p:spPr>
          <a:xfrm>
            <a:off x="6625550" y="40358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06" name="Google Shape;706;p38"/>
          <p:cNvSpPr/>
          <p:nvPr/>
        </p:nvSpPr>
        <p:spPr>
          <a:xfrm>
            <a:off x="6625525" y="432864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07" name="Google Shape;707;p38"/>
          <p:cNvSpPr/>
          <p:nvPr/>
        </p:nvSpPr>
        <p:spPr>
          <a:xfrm>
            <a:off x="6625550" y="46214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08" name="Google Shape;708;p38"/>
          <p:cNvSpPr/>
          <p:nvPr/>
        </p:nvSpPr>
        <p:spPr>
          <a:xfrm>
            <a:off x="6625550" y="229100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09" name="Google Shape;709;p38"/>
          <p:cNvSpPr/>
          <p:nvPr/>
        </p:nvSpPr>
        <p:spPr>
          <a:xfrm>
            <a:off x="348575" y="2639151"/>
            <a:ext cx="5917200" cy="9120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Question text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goes here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710" name="Google Shape;710;p38"/>
          <p:cNvSpPr/>
          <p:nvPr/>
        </p:nvSpPr>
        <p:spPr>
          <a:xfrm>
            <a:off x="3123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A.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11" name="Google Shape;711;p38"/>
          <p:cNvSpPr/>
          <p:nvPr/>
        </p:nvSpPr>
        <p:spPr>
          <a:xfrm>
            <a:off x="33726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C.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12" name="Google Shape;712;p38"/>
          <p:cNvSpPr/>
          <p:nvPr/>
        </p:nvSpPr>
        <p:spPr>
          <a:xfrm>
            <a:off x="3337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B.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13" name="Google Shape;713;p38"/>
          <p:cNvSpPr/>
          <p:nvPr/>
        </p:nvSpPr>
        <p:spPr>
          <a:xfrm>
            <a:off x="33940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D. Answer text here</a:t>
            </a:r>
            <a:endParaRPr b="1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51C75"/>
        </a:solidFill>
      </p:bgPr>
    </p:bg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" name="Google Shape;71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0125" y="374150"/>
            <a:ext cx="20955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39"/>
          <p:cNvSpPr/>
          <p:nvPr/>
        </p:nvSpPr>
        <p:spPr>
          <a:xfrm>
            <a:off x="6557425" y="124850"/>
            <a:ext cx="2473200" cy="48783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39"/>
          <p:cNvSpPr/>
          <p:nvPr/>
        </p:nvSpPr>
        <p:spPr>
          <a:xfrm>
            <a:off x="6625500" y="52192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21" name="Google Shape;721;p39"/>
          <p:cNvSpPr/>
          <p:nvPr/>
        </p:nvSpPr>
        <p:spPr>
          <a:xfrm>
            <a:off x="6625500" y="81474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$250,000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22" name="Google Shape;722;p39"/>
          <p:cNvSpPr/>
          <p:nvPr/>
        </p:nvSpPr>
        <p:spPr>
          <a:xfrm>
            <a:off x="6625525" y="110757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$125,000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23" name="Google Shape;723;p39"/>
          <p:cNvSpPr/>
          <p:nvPr/>
        </p:nvSpPr>
        <p:spPr>
          <a:xfrm>
            <a:off x="6625500" y="14003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$64,000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24" name="Google Shape;724;p39"/>
          <p:cNvSpPr/>
          <p:nvPr/>
        </p:nvSpPr>
        <p:spPr>
          <a:xfrm>
            <a:off x="6625525" y="16932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25" name="Google Shape;725;p39"/>
          <p:cNvSpPr/>
          <p:nvPr/>
        </p:nvSpPr>
        <p:spPr>
          <a:xfrm>
            <a:off x="6625513" y="198604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$16,000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26" name="Google Shape;726;p39"/>
          <p:cNvSpPr/>
          <p:nvPr/>
        </p:nvSpPr>
        <p:spPr>
          <a:xfrm>
            <a:off x="6625513" y="22788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$8,000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27" name="Google Shape;727;p39"/>
          <p:cNvSpPr/>
          <p:nvPr/>
        </p:nvSpPr>
        <p:spPr>
          <a:xfrm>
            <a:off x="6625538" y="2571689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28" name="Google Shape;728;p39"/>
          <p:cNvSpPr/>
          <p:nvPr/>
        </p:nvSpPr>
        <p:spPr>
          <a:xfrm>
            <a:off x="6625513" y="286451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29" name="Google Shape;729;p39"/>
          <p:cNvSpPr/>
          <p:nvPr/>
        </p:nvSpPr>
        <p:spPr>
          <a:xfrm>
            <a:off x="6625538" y="315733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30" name="Google Shape;730;p39"/>
          <p:cNvSpPr/>
          <p:nvPr/>
        </p:nvSpPr>
        <p:spPr>
          <a:xfrm>
            <a:off x="6625525" y="345017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31" name="Google Shape;731;p39"/>
          <p:cNvSpPr/>
          <p:nvPr/>
        </p:nvSpPr>
        <p:spPr>
          <a:xfrm>
            <a:off x="6625525" y="37429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32" name="Google Shape;732;p39"/>
          <p:cNvSpPr/>
          <p:nvPr/>
        </p:nvSpPr>
        <p:spPr>
          <a:xfrm>
            <a:off x="6625550" y="40358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33" name="Google Shape;733;p39"/>
          <p:cNvSpPr/>
          <p:nvPr/>
        </p:nvSpPr>
        <p:spPr>
          <a:xfrm>
            <a:off x="6625525" y="432864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34" name="Google Shape;734;p39"/>
          <p:cNvSpPr/>
          <p:nvPr/>
        </p:nvSpPr>
        <p:spPr>
          <a:xfrm>
            <a:off x="6625550" y="46214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35" name="Google Shape;735;p39"/>
          <p:cNvSpPr/>
          <p:nvPr/>
        </p:nvSpPr>
        <p:spPr>
          <a:xfrm>
            <a:off x="6625550" y="229100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36" name="Google Shape;736;p39"/>
          <p:cNvSpPr/>
          <p:nvPr/>
        </p:nvSpPr>
        <p:spPr>
          <a:xfrm>
            <a:off x="348575" y="2639151"/>
            <a:ext cx="5917200" cy="9120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Question text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goes here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737" name="Google Shape;737;p39"/>
          <p:cNvSpPr/>
          <p:nvPr/>
        </p:nvSpPr>
        <p:spPr>
          <a:xfrm>
            <a:off x="3123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A.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38" name="Google Shape;738;p39"/>
          <p:cNvSpPr/>
          <p:nvPr/>
        </p:nvSpPr>
        <p:spPr>
          <a:xfrm>
            <a:off x="33726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C.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39" name="Google Shape;739;p39"/>
          <p:cNvSpPr/>
          <p:nvPr/>
        </p:nvSpPr>
        <p:spPr>
          <a:xfrm>
            <a:off x="3337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B.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40" name="Google Shape;740;p39"/>
          <p:cNvSpPr/>
          <p:nvPr/>
        </p:nvSpPr>
        <p:spPr>
          <a:xfrm>
            <a:off x="33940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D. Answer text here</a:t>
            </a:r>
            <a:endParaRPr b="1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51C75"/>
        </a:solidFill>
      </p:bgPr>
    </p:bg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5" name="Google Shape;74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0125" y="374150"/>
            <a:ext cx="20955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p40"/>
          <p:cNvSpPr/>
          <p:nvPr/>
        </p:nvSpPr>
        <p:spPr>
          <a:xfrm>
            <a:off x="6557425" y="124850"/>
            <a:ext cx="2473200" cy="48783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40"/>
          <p:cNvSpPr/>
          <p:nvPr/>
        </p:nvSpPr>
        <p:spPr>
          <a:xfrm>
            <a:off x="6625500" y="52192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48" name="Google Shape;748;p40"/>
          <p:cNvSpPr/>
          <p:nvPr/>
        </p:nvSpPr>
        <p:spPr>
          <a:xfrm>
            <a:off x="6625500" y="81474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$250,000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49" name="Google Shape;749;p40"/>
          <p:cNvSpPr/>
          <p:nvPr/>
        </p:nvSpPr>
        <p:spPr>
          <a:xfrm>
            <a:off x="6625525" y="110757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$125,000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50" name="Google Shape;750;p40"/>
          <p:cNvSpPr/>
          <p:nvPr/>
        </p:nvSpPr>
        <p:spPr>
          <a:xfrm>
            <a:off x="6625500" y="14003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$64,000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51" name="Google Shape;751;p40"/>
          <p:cNvSpPr/>
          <p:nvPr/>
        </p:nvSpPr>
        <p:spPr>
          <a:xfrm>
            <a:off x="6625525" y="16932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52" name="Google Shape;752;p40"/>
          <p:cNvSpPr/>
          <p:nvPr/>
        </p:nvSpPr>
        <p:spPr>
          <a:xfrm>
            <a:off x="6625513" y="198604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$16,000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53" name="Google Shape;753;p40"/>
          <p:cNvSpPr/>
          <p:nvPr/>
        </p:nvSpPr>
        <p:spPr>
          <a:xfrm>
            <a:off x="6625513" y="22788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$8,000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54" name="Google Shape;754;p40"/>
          <p:cNvSpPr/>
          <p:nvPr/>
        </p:nvSpPr>
        <p:spPr>
          <a:xfrm>
            <a:off x="6625538" y="2571689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55" name="Google Shape;755;p40"/>
          <p:cNvSpPr/>
          <p:nvPr/>
        </p:nvSpPr>
        <p:spPr>
          <a:xfrm>
            <a:off x="6625513" y="286451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56" name="Google Shape;756;p40"/>
          <p:cNvSpPr/>
          <p:nvPr/>
        </p:nvSpPr>
        <p:spPr>
          <a:xfrm>
            <a:off x="6625538" y="315733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57" name="Google Shape;757;p40"/>
          <p:cNvSpPr/>
          <p:nvPr/>
        </p:nvSpPr>
        <p:spPr>
          <a:xfrm>
            <a:off x="6625525" y="345017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58" name="Google Shape;758;p40"/>
          <p:cNvSpPr/>
          <p:nvPr/>
        </p:nvSpPr>
        <p:spPr>
          <a:xfrm>
            <a:off x="6625525" y="37429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59" name="Google Shape;759;p40"/>
          <p:cNvSpPr/>
          <p:nvPr/>
        </p:nvSpPr>
        <p:spPr>
          <a:xfrm>
            <a:off x="6625550" y="40358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60" name="Google Shape;760;p40"/>
          <p:cNvSpPr/>
          <p:nvPr/>
        </p:nvSpPr>
        <p:spPr>
          <a:xfrm>
            <a:off x="6625525" y="432864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61" name="Google Shape;761;p40"/>
          <p:cNvSpPr/>
          <p:nvPr/>
        </p:nvSpPr>
        <p:spPr>
          <a:xfrm>
            <a:off x="6625550" y="46214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62" name="Google Shape;762;p40"/>
          <p:cNvSpPr/>
          <p:nvPr/>
        </p:nvSpPr>
        <p:spPr>
          <a:xfrm>
            <a:off x="6625550" y="229100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63" name="Google Shape;763;p40"/>
          <p:cNvSpPr/>
          <p:nvPr/>
        </p:nvSpPr>
        <p:spPr>
          <a:xfrm>
            <a:off x="348575" y="2639151"/>
            <a:ext cx="5917200" cy="9120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Question text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goes here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764" name="Google Shape;764;p40"/>
          <p:cNvSpPr/>
          <p:nvPr/>
        </p:nvSpPr>
        <p:spPr>
          <a:xfrm>
            <a:off x="3123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A.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65" name="Google Shape;765;p40"/>
          <p:cNvSpPr/>
          <p:nvPr/>
        </p:nvSpPr>
        <p:spPr>
          <a:xfrm>
            <a:off x="33726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C.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66" name="Google Shape;766;p40"/>
          <p:cNvSpPr/>
          <p:nvPr/>
        </p:nvSpPr>
        <p:spPr>
          <a:xfrm>
            <a:off x="3337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B.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67" name="Google Shape;767;p40"/>
          <p:cNvSpPr/>
          <p:nvPr/>
        </p:nvSpPr>
        <p:spPr>
          <a:xfrm>
            <a:off x="33940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D. Answer text here</a:t>
            </a:r>
            <a:endParaRPr b="1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51C75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2" name="Google Shape;77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0125" y="374150"/>
            <a:ext cx="20955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773" name="Google Shape;773;p41"/>
          <p:cNvSpPr/>
          <p:nvPr/>
        </p:nvSpPr>
        <p:spPr>
          <a:xfrm>
            <a:off x="6557425" y="124850"/>
            <a:ext cx="2473200" cy="48783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41"/>
          <p:cNvSpPr/>
          <p:nvPr/>
        </p:nvSpPr>
        <p:spPr>
          <a:xfrm>
            <a:off x="6625500" y="52192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75" name="Google Shape;775;p41"/>
          <p:cNvSpPr/>
          <p:nvPr/>
        </p:nvSpPr>
        <p:spPr>
          <a:xfrm>
            <a:off x="6625500" y="81474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$250,000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76" name="Google Shape;776;p41"/>
          <p:cNvSpPr/>
          <p:nvPr/>
        </p:nvSpPr>
        <p:spPr>
          <a:xfrm>
            <a:off x="6625525" y="110757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$125,000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77" name="Google Shape;777;p41"/>
          <p:cNvSpPr/>
          <p:nvPr/>
        </p:nvSpPr>
        <p:spPr>
          <a:xfrm>
            <a:off x="6625500" y="14003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$64,000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78" name="Google Shape;778;p41"/>
          <p:cNvSpPr/>
          <p:nvPr/>
        </p:nvSpPr>
        <p:spPr>
          <a:xfrm>
            <a:off x="6625525" y="16932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79" name="Google Shape;779;p41"/>
          <p:cNvSpPr/>
          <p:nvPr/>
        </p:nvSpPr>
        <p:spPr>
          <a:xfrm>
            <a:off x="6625513" y="198604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$16,000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80" name="Google Shape;780;p41"/>
          <p:cNvSpPr/>
          <p:nvPr/>
        </p:nvSpPr>
        <p:spPr>
          <a:xfrm>
            <a:off x="6625513" y="22788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$8,000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81" name="Google Shape;781;p41"/>
          <p:cNvSpPr/>
          <p:nvPr/>
        </p:nvSpPr>
        <p:spPr>
          <a:xfrm>
            <a:off x="6625538" y="2571689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82" name="Google Shape;782;p41"/>
          <p:cNvSpPr/>
          <p:nvPr/>
        </p:nvSpPr>
        <p:spPr>
          <a:xfrm>
            <a:off x="6625513" y="286451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83" name="Google Shape;783;p41"/>
          <p:cNvSpPr/>
          <p:nvPr/>
        </p:nvSpPr>
        <p:spPr>
          <a:xfrm>
            <a:off x="6625538" y="315733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84" name="Google Shape;784;p41"/>
          <p:cNvSpPr/>
          <p:nvPr/>
        </p:nvSpPr>
        <p:spPr>
          <a:xfrm>
            <a:off x="6625525" y="345017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85" name="Google Shape;785;p41"/>
          <p:cNvSpPr/>
          <p:nvPr/>
        </p:nvSpPr>
        <p:spPr>
          <a:xfrm>
            <a:off x="6625525" y="37429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86" name="Google Shape;786;p41"/>
          <p:cNvSpPr/>
          <p:nvPr/>
        </p:nvSpPr>
        <p:spPr>
          <a:xfrm>
            <a:off x="6625550" y="40358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87" name="Google Shape;787;p41"/>
          <p:cNvSpPr/>
          <p:nvPr/>
        </p:nvSpPr>
        <p:spPr>
          <a:xfrm>
            <a:off x="6625525" y="432864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88" name="Google Shape;788;p41"/>
          <p:cNvSpPr/>
          <p:nvPr/>
        </p:nvSpPr>
        <p:spPr>
          <a:xfrm>
            <a:off x="6625550" y="46214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89" name="Google Shape;789;p41"/>
          <p:cNvSpPr/>
          <p:nvPr/>
        </p:nvSpPr>
        <p:spPr>
          <a:xfrm>
            <a:off x="6625550" y="229100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90" name="Google Shape;790;p41"/>
          <p:cNvSpPr/>
          <p:nvPr/>
        </p:nvSpPr>
        <p:spPr>
          <a:xfrm>
            <a:off x="348575" y="2639151"/>
            <a:ext cx="5917200" cy="9120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Question text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goes here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791" name="Google Shape;791;p41"/>
          <p:cNvSpPr/>
          <p:nvPr/>
        </p:nvSpPr>
        <p:spPr>
          <a:xfrm>
            <a:off x="3123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A.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92" name="Google Shape;792;p41"/>
          <p:cNvSpPr/>
          <p:nvPr/>
        </p:nvSpPr>
        <p:spPr>
          <a:xfrm>
            <a:off x="33726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C.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93" name="Google Shape;793;p41"/>
          <p:cNvSpPr/>
          <p:nvPr/>
        </p:nvSpPr>
        <p:spPr>
          <a:xfrm>
            <a:off x="3337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B.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94" name="Google Shape;794;p41"/>
          <p:cNvSpPr/>
          <p:nvPr/>
        </p:nvSpPr>
        <p:spPr>
          <a:xfrm>
            <a:off x="33940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D. Answer text here</a:t>
            </a:r>
            <a:endParaRPr b="1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51C75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0125" y="374150"/>
            <a:ext cx="20955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/>
          <p:nvPr/>
        </p:nvSpPr>
        <p:spPr>
          <a:xfrm>
            <a:off x="6557425" y="124850"/>
            <a:ext cx="2473200" cy="48783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6625500" y="52192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6625500" y="81474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$250,000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6625525" y="110757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$125,000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6625500" y="14003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$64,000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6625525" y="16932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6625513" y="198604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$16,000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6625513" y="22788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$8,000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6625538" y="2571689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6625513" y="286451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6625538" y="315733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6625525" y="345017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6625525" y="37429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4" name="Google Shape;84;p15"/>
          <p:cNvSpPr/>
          <p:nvPr/>
        </p:nvSpPr>
        <p:spPr>
          <a:xfrm>
            <a:off x="6625550" y="40358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5" name="Google Shape;85;p15"/>
          <p:cNvSpPr/>
          <p:nvPr/>
        </p:nvSpPr>
        <p:spPr>
          <a:xfrm>
            <a:off x="6625525" y="432864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6" name="Google Shape;86;p15"/>
          <p:cNvSpPr/>
          <p:nvPr/>
        </p:nvSpPr>
        <p:spPr>
          <a:xfrm>
            <a:off x="6625550" y="46214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6625550" y="229100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8" name="Google Shape;88;p15"/>
          <p:cNvSpPr/>
          <p:nvPr/>
        </p:nvSpPr>
        <p:spPr>
          <a:xfrm>
            <a:off x="348575" y="2639151"/>
            <a:ext cx="5917200" cy="9120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Question text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goes here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3123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A.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33726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C.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3337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B.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33940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D. Answer text here</a:t>
            </a:r>
            <a:endParaRPr b="1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51C75"/>
        </a:solidFill>
      </p:bgPr>
    </p:bg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Google Shape;79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0125" y="374150"/>
            <a:ext cx="20955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42"/>
          <p:cNvSpPr/>
          <p:nvPr/>
        </p:nvSpPr>
        <p:spPr>
          <a:xfrm>
            <a:off x="6557425" y="124850"/>
            <a:ext cx="2473200" cy="48783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p42"/>
          <p:cNvSpPr/>
          <p:nvPr/>
        </p:nvSpPr>
        <p:spPr>
          <a:xfrm>
            <a:off x="6625500" y="52192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02" name="Google Shape;802;p42"/>
          <p:cNvSpPr/>
          <p:nvPr/>
        </p:nvSpPr>
        <p:spPr>
          <a:xfrm>
            <a:off x="6625500" y="81474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$250,000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03" name="Google Shape;803;p42"/>
          <p:cNvSpPr/>
          <p:nvPr/>
        </p:nvSpPr>
        <p:spPr>
          <a:xfrm>
            <a:off x="6625525" y="110757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$125,000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04" name="Google Shape;804;p42"/>
          <p:cNvSpPr/>
          <p:nvPr/>
        </p:nvSpPr>
        <p:spPr>
          <a:xfrm>
            <a:off x="6625500" y="14003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$64,000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05" name="Google Shape;805;p42"/>
          <p:cNvSpPr/>
          <p:nvPr/>
        </p:nvSpPr>
        <p:spPr>
          <a:xfrm>
            <a:off x="6625525" y="16932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06" name="Google Shape;806;p42"/>
          <p:cNvSpPr/>
          <p:nvPr/>
        </p:nvSpPr>
        <p:spPr>
          <a:xfrm>
            <a:off x="6625513" y="198604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$16,000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07" name="Google Shape;807;p42"/>
          <p:cNvSpPr/>
          <p:nvPr/>
        </p:nvSpPr>
        <p:spPr>
          <a:xfrm>
            <a:off x="6625513" y="22788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$8,000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08" name="Google Shape;808;p42"/>
          <p:cNvSpPr/>
          <p:nvPr/>
        </p:nvSpPr>
        <p:spPr>
          <a:xfrm>
            <a:off x="6625538" y="2571689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09" name="Google Shape;809;p42"/>
          <p:cNvSpPr/>
          <p:nvPr/>
        </p:nvSpPr>
        <p:spPr>
          <a:xfrm>
            <a:off x="6625513" y="286451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10" name="Google Shape;810;p42"/>
          <p:cNvSpPr/>
          <p:nvPr/>
        </p:nvSpPr>
        <p:spPr>
          <a:xfrm>
            <a:off x="6625538" y="315733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11" name="Google Shape;811;p42"/>
          <p:cNvSpPr/>
          <p:nvPr/>
        </p:nvSpPr>
        <p:spPr>
          <a:xfrm>
            <a:off x="6625525" y="345017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12" name="Google Shape;812;p42"/>
          <p:cNvSpPr/>
          <p:nvPr/>
        </p:nvSpPr>
        <p:spPr>
          <a:xfrm>
            <a:off x="6625525" y="37429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13" name="Google Shape;813;p42"/>
          <p:cNvSpPr/>
          <p:nvPr/>
        </p:nvSpPr>
        <p:spPr>
          <a:xfrm>
            <a:off x="6625550" y="40358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14" name="Google Shape;814;p42"/>
          <p:cNvSpPr/>
          <p:nvPr/>
        </p:nvSpPr>
        <p:spPr>
          <a:xfrm>
            <a:off x="6625525" y="432864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15" name="Google Shape;815;p42"/>
          <p:cNvSpPr/>
          <p:nvPr/>
        </p:nvSpPr>
        <p:spPr>
          <a:xfrm>
            <a:off x="6625550" y="46214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16" name="Google Shape;816;p42"/>
          <p:cNvSpPr/>
          <p:nvPr/>
        </p:nvSpPr>
        <p:spPr>
          <a:xfrm>
            <a:off x="6625550" y="229100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17" name="Google Shape;817;p42"/>
          <p:cNvSpPr/>
          <p:nvPr/>
        </p:nvSpPr>
        <p:spPr>
          <a:xfrm>
            <a:off x="348575" y="2639151"/>
            <a:ext cx="5917200" cy="9120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Question text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goes here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818" name="Google Shape;818;p42"/>
          <p:cNvSpPr/>
          <p:nvPr/>
        </p:nvSpPr>
        <p:spPr>
          <a:xfrm>
            <a:off x="3123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A.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19" name="Google Shape;819;p42"/>
          <p:cNvSpPr/>
          <p:nvPr/>
        </p:nvSpPr>
        <p:spPr>
          <a:xfrm>
            <a:off x="33726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C.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20" name="Google Shape;820;p42"/>
          <p:cNvSpPr/>
          <p:nvPr/>
        </p:nvSpPr>
        <p:spPr>
          <a:xfrm>
            <a:off x="3337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B.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21" name="Google Shape;821;p42"/>
          <p:cNvSpPr/>
          <p:nvPr/>
        </p:nvSpPr>
        <p:spPr>
          <a:xfrm>
            <a:off x="33940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D. Answer text here</a:t>
            </a:r>
            <a:endParaRPr b="1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51C75"/>
        </a:solidFill>
      </p:bgPr>
    </p:bg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6" name="Google Shape;82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0125" y="374150"/>
            <a:ext cx="20955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827" name="Google Shape;827;p43"/>
          <p:cNvSpPr/>
          <p:nvPr/>
        </p:nvSpPr>
        <p:spPr>
          <a:xfrm>
            <a:off x="6557425" y="124850"/>
            <a:ext cx="2473200" cy="48783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43"/>
          <p:cNvSpPr/>
          <p:nvPr/>
        </p:nvSpPr>
        <p:spPr>
          <a:xfrm>
            <a:off x="6625500" y="52192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29" name="Google Shape;829;p43"/>
          <p:cNvSpPr/>
          <p:nvPr/>
        </p:nvSpPr>
        <p:spPr>
          <a:xfrm>
            <a:off x="6625500" y="81474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$250,000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30" name="Google Shape;830;p43"/>
          <p:cNvSpPr/>
          <p:nvPr/>
        </p:nvSpPr>
        <p:spPr>
          <a:xfrm>
            <a:off x="6625525" y="110757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$125,000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31" name="Google Shape;831;p43"/>
          <p:cNvSpPr/>
          <p:nvPr/>
        </p:nvSpPr>
        <p:spPr>
          <a:xfrm>
            <a:off x="6625500" y="14003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$64,000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32" name="Google Shape;832;p43"/>
          <p:cNvSpPr/>
          <p:nvPr/>
        </p:nvSpPr>
        <p:spPr>
          <a:xfrm>
            <a:off x="6625525" y="16932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33" name="Google Shape;833;p43"/>
          <p:cNvSpPr/>
          <p:nvPr/>
        </p:nvSpPr>
        <p:spPr>
          <a:xfrm>
            <a:off x="6625513" y="198604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$16,000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34" name="Google Shape;834;p43"/>
          <p:cNvSpPr/>
          <p:nvPr/>
        </p:nvSpPr>
        <p:spPr>
          <a:xfrm>
            <a:off x="6625513" y="22788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$8,000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35" name="Google Shape;835;p43"/>
          <p:cNvSpPr/>
          <p:nvPr/>
        </p:nvSpPr>
        <p:spPr>
          <a:xfrm>
            <a:off x="6625538" y="2571689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36" name="Google Shape;836;p43"/>
          <p:cNvSpPr/>
          <p:nvPr/>
        </p:nvSpPr>
        <p:spPr>
          <a:xfrm>
            <a:off x="6625513" y="286451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37" name="Google Shape;837;p43"/>
          <p:cNvSpPr/>
          <p:nvPr/>
        </p:nvSpPr>
        <p:spPr>
          <a:xfrm>
            <a:off x="6625538" y="315733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38" name="Google Shape;838;p43"/>
          <p:cNvSpPr/>
          <p:nvPr/>
        </p:nvSpPr>
        <p:spPr>
          <a:xfrm>
            <a:off x="6625525" y="345017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39" name="Google Shape;839;p43"/>
          <p:cNvSpPr/>
          <p:nvPr/>
        </p:nvSpPr>
        <p:spPr>
          <a:xfrm>
            <a:off x="6625525" y="37429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40" name="Google Shape;840;p43"/>
          <p:cNvSpPr/>
          <p:nvPr/>
        </p:nvSpPr>
        <p:spPr>
          <a:xfrm>
            <a:off x="6625550" y="40358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41" name="Google Shape;841;p43"/>
          <p:cNvSpPr/>
          <p:nvPr/>
        </p:nvSpPr>
        <p:spPr>
          <a:xfrm>
            <a:off x="6625525" y="432864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42" name="Google Shape;842;p43"/>
          <p:cNvSpPr/>
          <p:nvPr/>
        </p:nvSpPr>
        <p:spPr>
          <a:xfrm>
            <a:off x="6625550" y="46214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43" name="Google Shape;843;p43"/>
          <p:cNvSpPr/>
          <p:nvPr/>
        </p:nvSpPr>
        <p:spPr>
          <a:xfrm>
            <a:off x="6625550" y="229100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44" name="Google Shape;844;p43"/>
          <p:cNvSpPr/>
          <p:nvPr/>
        </p:nvSpPr>
        <p:spPr>
          <a:xfrm>
            <a:off x="348575" y="2639151"/>
            <a:ext cx="5917200" cy="9120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Question text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goes here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845" name="Google Shape;845;p43"/>
          <p:cNvSpPr/>
          <p:nvPr/>
        </p:nvSpPr>
        <p:spPr>
          <a:xfrm>
            <a:off x="3123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A.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46" name="Google Shape;846;p43"/>
          <p:cNvSpPr/>
          <p:nvPr/>
        </p:nvSpPr>
        <p:spPr>
          <a:xfrm>
            <a:off x="33726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C.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47" name="Google Shape;847;p43"/>
          <p:cNvSpPr/>
          <p:nvPr/>
        </p:nvSpPr>
        <p:spPr>
          <a:xfrm>
            <a:off x="3337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B.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48" name="Google Shape;848;p43"/>
          <p:cNvSpPr/>
          <p:nvPr/>
        </p:nvSpPr>
        <p:spPr>
          <a:xfrm>
            <a:off x="33940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D. Answer text here</a:t>
            </a:r>
            <a:endParaRPr b="1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51C75"/>
        </a:solidFill>
      </p:bgPr>
    </p:bg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3" name="Google Shape;85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0125" y="374150"/>
            <a:ext cx="20955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p44"/>
          <p:cNvSpPr/>
          <p:nvPr/>
        </p:nvSpPr>
        <p:spPr>
          <a:xfrm>
            <a:off x="6557425" y="124850"/>
            <a:ext cx="2473200" cy="48783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p44"/>
          <p:cNvSpPr/>
          <p:nvPr/>
        </p:nvSpPr>
        <p:spPr>
          <a:xfrm>
            <a:off x="6625500" y="52192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56" name="Google Shape;856;p44"/>
          <p:cNvSpPr/>
          <p:nvPr/>
        </p:nvSpPr>
        <p:spPr>
          <a:xfrm>
            <a:off x="6625500" y="81474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$250,000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57" name="Google Shape;857;p44"/>
          <p:cNvSpPr/>
          <p:nvPr/>
        </p:nvSpPr>
        <p:spPr>
          <a:xfrm>
            <a:off x="6625525" y="110757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$125,000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58" name="Google Shape;858;p44"/>
          <p:cNvSpPr/>
          <p:nvPr/>
        </p:nvSpPr>
        <p:spPr>
          <a:xfrm>
            <a:off x="6625500" y="14003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$64,000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59" name="Google Shape;859;p44"/>
          <p:cNvSpPr/>
          <p:nvPr/>
        </p:nvSpPr>
        <p:spPr>
          <a:xfrm>
            <a:off x="6625525" y="16932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60" name="Google Shape;860;p44"/>
          <p:cNvSpPr/>
          <p:nvPr/>
        </p:nvSpPr>
        <p:spPr>
          <a:xfrm>
            <a:off x="6625513" y="198604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$16,000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61" name="Google Shape;861;p44"/>
          <p:cNvSpPr/>
          <p:nvPr/>
        </p:nvSpPr>
        <p:spPr>
          <a:xfrm>
            <a:off x="6625513" y="22788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$8,000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62" name="Google Shape;862;p44"/>
          <p:cNvSpPr/>
          <p:nvPr/>
        </p:nvSpPr>
        <p:spPr>
          <a:xfrm>
            <a:off x="6625538" y="2571689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63" name="Google Shape;863;p44"/>
          <p:cNvSpPr/>
          <p:nvPr/>
        </p:nvSpPr>
        <p:spPr>
          <a:xfrm>
            <a:off x="6625513" y="286451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64" name="Google Shape;864;p44"/>
          <p:cNvSpPr/>
          <p:nvPr/>
        </p:nvSpPr>
        <p:spPr>
          <a:xfrm>
            <a:off x="6625538" y="315733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65" name="Google Shape;865;p44"/>
          <p:cNvSpPr/>
          <p:nvPr/>
        </p:nvSpPr>
        <p:spPr>
          <a:xfrm>
            <a:off x="6625525" y="345017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66" name="Google Shape;866;p44"/>
          <p:cNvSpPr/>
          <p:nvPr/>
        </p:nvSpPr>
        <p:spPr>
          <a:xfrm>
            <a:off x="6625525" y="37429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67" name="Google Shape;867;p44"/>
          <p:cNvSpPr/>
          <p:nvPr/>
        </p:nvSpPr>
        <p:spPr>
          <a:xfrm>
            <a:off x="6625550" y="40358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68" name="Google Shape;868;p44"/>
          <p:cNvSpPr/>
          <p:nvPr/>
        </p:nvSpPr>
        <p:spPr>
          <a:xfrm>
            <a:off x="6625525" y="432864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69" name="Google Shape;869;p44"/>
          <p:cNvSpPr/>
          <p:nvPr/>
        </p:nvSpPr>
        <p:spPr>
          <a:xfrm>
            <a:off x="6625550" y="46214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70" name="Google Shape;870;p44"/>
          <p:cNvSpPr/>
          <p:nvPr/>
        </p:nvSpPr>
        <p:spPr>
          <a:xfrm>
            <a:off x="6625550" y="229100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71" name="Google Shape;871;p44"/>
          <p:cNvSpPr/>
          <p:nvPr/>
        </p:nvSpPr>
        <p:spPr>
          <a:xfrm>
            <a:off x="348575" y="2639151"/>
            <a:ext cx="5917200" cy="9120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Question text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goes here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872" name="Google Shape;872;p44"/>
          <p:cNvSpPr/>
          <p:nvPr/>
        </p:nvSpPr>
        <p:spPr>
          <a:xfrm>
            <a:off x="3123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A.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73" name="Google Shape;873;p44"/>
          <p:cNvSpPr/>
          <p:nvPr/>
        </p:nvSpPr>
        <p:spPr>
          <a:xfrm>
            <a:off x="33726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C.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74" name="Google Shape;874;p44"/>
          <p:cNvSpPr/>
          <p:nvPr/>
        </p:nvSpPr>
        <p:spPr>
          <a:xfrm>
            <a:off x="3337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B.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75" name="Google Shape;875;p44"/>
          <p:cNvSpPr/>
          <p:nvPr/>
        </p:nvSpPr>
        <p:spPr>
          <a:xfrm>
            <a:off x="33940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D. Answer text here</a:t>
            </a:r>
            <a:endParaRPr b="1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51C75"/>
        </a:solidFill>
      </p:bgPr>
    </p:bg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" name="Google Shape;88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0125" y="374150"/>
            <a:ext cx="20955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881" name="Google Shape;881;p45"/>
          <p:cNvSpPr/>
          <p:nvPr/>
        </p:nvSpPr>
        <p:spPr>
          <a:xfrm>
            <a:off x="6557425" y="124850"/>
            <a:ext cx="2473200" cy="48783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45"/>
          <p:cNvSpPr/>
          <p:nvPr/>
        </p:nvSpPr>
        <p:spPr>
          <a:xfrm>
            <a:off x="6625500" y="52192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83" name="Google Shape;883;p45"/>
          <p:cNvSpPr/>
          <p:nvPr/>
        </p:nvSpPr>
        <p:spPr>
          <a:xfrm>
            <a:off x="6625500" y="81474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$250,000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84" name="Google Shape;884;p45"/>
          <p:cNvSpPr/>
          <p:nvPr/>
        </p:nvSpPr>
        <p:spPr>
          <a:xfrm>
            <a:off x="6625525" y="110757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$125,000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85" name="Google Shape;885;p45"/>
          <p:cNvSpPr/>
          <p:nvPr/>
        </p:nvSpPr>
        <p:spPr>
          <a:xfrm>
            <a:off x="6625500" y="14003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$64,000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86" name="Google Shape;886;p45"/>
          <p:cNvSpPr/>
          <p:nvPr/>
        </p:nvSpPr>
        <p:spPr>
          <a:xfrm>
            <a:off x="6625525" y="16932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87" name="Google Shape;887;p45"/>
          <p:cNvSpPr/>
          <p:nvPr/>
        </p:nvSpPr>
        <p:spPr>
          <a:xfrm>
            <a:off x="6625513" y="198604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$16,000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88" name="Google Shape;888;p45"/>
          <p:cNvSpPr/>
          <p:nvPr/>
        </p:nvSpPr>
        <p:spPr>
          <a:xfrm>
            <a:off x="6625513" y="22788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$8,000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89" name="Google Shape;889;p45"/>
          <p:cNvSpPr/>
          <p:nvPr/>
        </p:nvSpPr>
        <p:spPr>
          <a:xfrm>
            <a:off x="6625538" y="2571689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90" name="Google Shape;890;p45"/>
          <p:cNvSpPr/>
          <p:nvPr/>
        </p:nvSpPr>
        <p:spPr>
          <a:xfrm>
            <a:off x="6625513" y="286451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91" name="Google Shape;891;p45"/>
          <p:cNvSpPr/>
          <p:nvPr/>
        </p:nvSpPr>
        <p:spPr>
          <a:xfrm>
            <a:off x="6625538" y="315733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92" name="Google Shape;892;p45"/>
          <p:cNvSpPr/>
          <p:nvPr/>
        </p:nvSpPr>
        <p:spPr>
          <a:xfrm>
            <a:off x="6625525" y="345017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93" name="Google Shape;893;p45"/>
          <p:cNvSpPr/>
          <p:nvPr/>
        </p:nvSpPr>
        <p:spPr>
          <a:xfrm>
            <a:off x="6625525" y="37429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94" name="Google Shape;894;p45"/>
          <p:cNvSpPr/>
          <p:nvPr/>
        </p:nvSpPr>
        <p:spPr>
          <a:xfrm>
            <a:off x="6625550" y="40358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95" name="Google Shape;895;p45"/>
          <p:cNvSpPr/>
          <p:nvPr/>
        </p:nvSpPr>
        <p:spPr>
          <a:xfrm>
            <a:off x="6625525" y="432864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96" name="Google Shape;896;p45"/>
          <p:cNvSpPr/>
          <p:nvPr/>
        </p:nvSpPr>
        <p:spPr>
          <a:xfrm>
            <a:off x="6625550" y="46214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97" name="Google Shape;897;p45"/>
          <p:cNvSpPr/>
          <p:nvPr/>
        </p:nvSpPr>
        <p:spPr>
          <a:xfrm>
            <a:off x="6625550" y="229100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898" name="Google Shape;898;p45"/>
          <p:cNvSpPr/>
          <p:nvPr/>
        </p:nvSpPr>
        <p:spPr>
          <a:xfrm>
            <a:off x="348575" y="2639151"/>
            <a:ext cx="5917200" cy="9120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Question text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goes here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899" name="Google Shape;899;p45"/>
          <p:cNvSpPr/>
          <p:nvPr/>
        </p:nvSpPr>
        <p:spPr>
          <a:xfrm>
            <a:off x="3123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A.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00" name="Google Shape;900;p45"/>
          <p:cNvSpPr/>
          <p:nvPr/>
        </p:nvSpPr>
        <p:spPr>
          <a:xfrm>
            <a:off x="33726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C.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01" name="Google Shape;901;p45"/>
          <p:cNvSpPr/>
          <p:nvPr/>
        </p:nvSpPr>
        <p:spPr>
          <a:xfrm>
            <a:off x="3337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B.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02" name="Google Shape;902;p45"/>
          <p:cNvSpPr/>
          <p:nvPr/>
        </p:nvSpPr>
        <p:spPr>
          <a:xfrm>
            <a:off x="33940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D. Answer text here</a:t>
            </a:r>
            <a:endParaRPr b="1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51C75"/>
        </a:solidFill>
      </p:bgPr>
    </p:bg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7" name="Google Shape;90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0125" y="374150"/>
            <a:ext cx="20955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908" name="Google Shape;908;p46"/>
          <p:cNvSpPr/>
          <p:nvPr/>
        </p:nvSpPr>
        <p:spPr>
          <a:xfrm>
            <a:off x="6557425" y="124850"/>
            <a:ext cx="2473200" cy="48783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" name="Google Shape;909;p46"/>
          <p:cNvSpPr/>
          <p:nvPr/>
        </p:nvSpPr>
        <p:spPr>
          <a:xfrm>
            <a:off x="6625500" y="52192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10" name="Google Shape;910;p46"/>
          <p:cNvSpPr/>
          <p:nvPr/>
        </p:nvSpPr>
        <p:spPr>
          <a:xfrm>
            <a:off x="6625500" y="81474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$250,000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11" name="Google Shape;911;p46"/>
          <p:cNvSpPr/>
          <p:nvPr/>
        </p:nvSpPr>
        <p:spPr>
          <a:xfrm>
            <a:off x="6625525" y="110757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$125,000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12" name="Google Shape;912;p46"/>
          <p:cNvSpPr/>
          <p:nvPr/>
        </p:nvSpPr>
        <p:spPr>
          <a:xfrm>
            <a:off x="6625500" y="14003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$64,000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13" name="Google Shape;913;p46"/>
          <p:cNvSpPr/>
          <p:nvPr/>
        </p:nvSpPr>
        <p:spPr>
          <a:xfrm>
            <a:off x="6625525" y="16932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14" name="Google Shape;914;p46"/>
          <p:cNvSpPr/>
          <p:nvPr/>
        </p:nvSpPr>
        <p:spPr>
          <a:xfrm>
            <a:off x="6625513" y="198604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$16,000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15" name="Google Shape;915;p46"/>
          <p:cNvSpPr/>
          <p:nvPr/>
        </p:nvSpPr>
        <p:spPr>
          <a:xfrm>
            <a:off x="6625513" y="22788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$8,000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16" name="Google Shape;916;p46"/>
          <p:cNvSpPr/>
          <p:nvPr/>
        </p:nvSpPr>
        <p:spPr>
          <a:xfrm>
            <a:off x="6625538" y="2571689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17" name="Google Shape;917;p46"/>
          <p:cNvSpPr/>
          <p:nvPr/>
        </p:nvSpPr>
        <p:spPr>
          <a:xfrm>
            <a:off x="6625513" y="286451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18" name="Google Shape;918;p46"/>
          <p:cNvSpPr/>
          <p:nvPr/>
        </p:nvSpPr>
        <p:spPr>
          <a:xfrm>
            <a:off x="6625538" y="315733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19" name="Google Shape;919;p46"/>
          <p:cNvSpPr/>
          <p:nvPr/>
        </p:nvSpPr>
        <p:spPr>
          <a:xfrm>
            <a:off x="6625525" y="345017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20" name="Google Shape;920;p46"/>
          <p:cNvSpPr/>
          <p:nvPr/>
        </p:nvSpPr>
        <p:spPr>
          <a:xfrm>
            <a:off x="6625525" y="37429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21" name="Google Shape;921;p46"/>
          <p:cNvSpPr/>
          <p:nvPr/>
        </p:nvSpPr>
        <p:spPr>
          <a:xfrm>
            <a:off x="6625550" y="40358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22" name="Google Shape;922;p46"/>
          <p:cNvSpPr/>
          <p:nvPr/>
        </p:nvSpPr>
        <p:spPr>
          <a:xfrm>
            <a:off x="6625525" y="432864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23" name="Google Shape;923;p46"/>
          <p:cNvSpPr/>
          <p:nvPr/>
        </p:nvSpPr>
        <p:spPr>
          <a:xfrm>
            <a:off x="6625550" y="46214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24" name="Google Shape;924;p46"/>
          <p:cNvSpPr/>
          <p:nvPr/>
        </p:nvSpPr>
        <p:spPr>
          <a:xfrm>
            <a:off x="6625550" y="229100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25" name="Google Shape;925;p46"/>
          <p:cNvSpPr/>
          <p:nvPr/>
        </p:nvSpPr>
        <p:spPr>
          <a:xfrm>
            <a:off x="348575" y="2639151"/>
            <a:ext cx="5917200" cy="9120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Question text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goes here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926" name="Google Shape;926;p46"/>
          <p:cNvSpPr/>
          <p:nvPr/>
        </p:nvSpPr>
        <p:spPr>
          <a:xfrm>
            <a:off x="3123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A.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27" name="Google Shape;927;p46"/>
          <p:cNvSpPr/>
          <p:nvPr/>
        </p:nvSpPr>
        <p:spPr>
          <a:xfrm>
            <a:off x="33726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C.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28" name="Google Shape;928;p46"/>
          <p:cNvSpPr/>
          <p:nvPr/>
        </p:nvSpPr>
        <p:spPr>
          <a:xfrm>
            <a:off x="3337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B.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29" name="Google Shape;929;p46"/>
          <p:cNvSpPr/>
          <p:nvPr/>
        </p:nvSpPr>
        <p:spPr>
          <a:xfrm>
            <a:off x="33940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D. Answer text here</a:t>
            </a:r>
            <a:endParaRPr b="1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51C75"/>
        </a:solidFill>
      </p:bgPr>
    </p:bg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4" name="Google Shape;93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0125" y="374150"/>
            <a:ext cx="20955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935" name="Google Shape;935;p47"/>
          <p:cNvSpPr/>
          <p:nvPr/>
        </p:nvSpPr>
        <p:spPr>
          <a:xfrm>
            <a:off x="6557425" y="124850"/>
            <a:ext cx="2473200" cy="48783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Google Shape;936;p47"/>
          <p:cNvSpPr/>
          <p:nvPr/>
        </p:nvSpPr>
        <p:spPr>
          <a:xfrm>
            <a:off x="6625500" y="52192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37" name="Google Shape;937;p47"/>
          <p:cNvSpPr/>
          <p:nvPr/>
        </p:nvSpPr>
        <p:spPr>
          <a:xfrm>
            <a:off x="6625500" y="81474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$250,000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38" name="Google Shape;938;p47"/>
          <p:cNvSpPr/>
          <p:nvPr/>
        </p:nvSpPr>
        <p:spPr>
          <a:xfrm>
            <a:off x="6625525" y="110757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$125,000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39" name="Google Shape;939;p47"/>
          <p:cNvSpPr/>
          <p:nvPr/>
        </p:nvSpPr>
        <p:spPr>
          <a:xfrm>
            <a:off x="6625500" y="14003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$64,000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40" name="Google Shape;940;p47"/>
          <p:cNvSpPr/>
          <p:nvPr/>
        </p:nvSpPr>
        <p:spPr>
          <a:xfrm>
            <a:off x="6625525" y="16932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41" name="Google Shape;941;p47"/>
          <p:cNvSpPr/>
          <p:nvPr/>
        </p:nvSpPr>
        <p:spPr>
          <a:xfrm>
            <a:off x="6625513" y="198604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$16,000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42" name="Google Shape;942;p47"/>
          <p:cNvSpPr/>
          <p:nvPr/>
        </p:nvSpPr>
        <p:spPr>
          <a:xfrm>
            <a:off x="6625513" y="22788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$8,000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43" name="Google Shape;943;p47"/>
          <p:cNvSpPr/>
          <p:nvPr/>
        </p:nvSpPr>
        <p:spPr>
          <a:xfrm>
            <a:off x="6625538" y="2571689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44" name="Google Shape;944;p47"/>
          <p:cNvSpPr/>
          <p:nvPr/>
        </p:nvSpPr>
        <p:spPr>
          <a:xfrm>
            <a:off x="6625513" y="286451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45" name="Google Shape;945;p47"/>
          <p:cNvSpPr/>
          <p:nvPr/>
        </p:nvSpPr>
        <p:spPr>
          <a:xfrm>
            <a:off x="6625538" y="315733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46" name="Google Shape;946;p47"/>
          <p:cNvSpPr/>
          <p:nvPr/>
        </p:nvSpPr>
        <p:spPr>
          <a:xfrm>
            <a:off x="6625525" y="345017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47" name="Google Shape;947;p47"/>
          <p:cNvSpPr/>
          <p:nvPr/>
        </p:nvSpPr>
        <p:spPr>
          <a:xfrm>
            <a:off x="6625525" y="37429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48" name="Google Shape;948;p47"/>
          <p:cNvSpPr/>
          <p:nvPr/>
        </p:nvSpPr>
        <p:spPr>
          <a:xfrm>
            <a:off x="6625550" y="40358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49" name="Google Shape;949;p47"/>
          <p:cNvSpPr/>
          <p:nvPr/>
        </p:nvSpPr>
        <p:spPr>
          <a:xfrm>
            <a:off x="6625525" y="432864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50" name="Google Shape;950;p47"/>
          <p:cNvSpPr/>
          <p:nvPr/>
        </p:nvSpPr>
        <p:spPr>
          <a:xfrm>
            <a:off x="6625550" y="46214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51" name="Google Shape;951;p47"/>
          <p:cNvSpPr/>
          <p:nvPr/>
        </p:nvSpPr>
        <p:spPr>
          <a:xfrm>
            <a:off x="6625550" y="229100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52" name="Google Shape;952;p47"/>
          <p:cNvSpPr/>
          <p:nvPr/>
        </p:nvSpPr>
        <p:spPr>
          <a:xfrm>
            <a:off x="348575" y="2639151"/>
            <a:ext cx="5917200" cy="9120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Question text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goes here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953" name="Google Shape;953;p47"/>
          <p:cNvSpPr/>
          <p:nvPr/>
        </p:nvSpPr>
        <p:spPr>
          <a:xfrm>
            <a:off x="3123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A.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54" name="Google Shape;954;p47"/>
          <p:cNvSpPr/>
          <p:nvPr/>
        </p:nvSpPr>
        <p:spPr>
          <a:xfrm>
            <a:off x="33726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C.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55" name="Google Shape;955;p47"/>
          <p:cNvSpPr/>
          <p:nvPr/>
        </p:nvSpPr>
        <p:spPr>
          <a:xfrm>
            <a:off x="3337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B.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56" name="Google Shape;956;p47"/>
          <p:cNvSpPr/>
          <p:nvPr/>
        </p:nvSpPr>
        <p:spPr>
          <a:xfrm>
            <a:off x="33940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D. Answer text here</a:t>
            </a:r>
            <a:endParaRPr b="1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51C75"/>
        </a:solidFill>
      </p:bgPr>
    </p:bg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1" name="Google Shape;96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0125" y="374150"/>
            <a:ext cx="20955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962" name="Google Shape;962;p48"/>
          <p:cNvSpPr/>
          <p:nvPr/>
        </p:nvSpPr>
        <p:spPr>
          <a:xfrm>
            <a:off x="6557425" y="124850"/>
            <a:ext cx="2473200" cy="48783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48"/>
          <p:cNvSpPr/>
          <p:nvPr/>
        </p:nvSpPr>
        <p:spPr>
          <a:xfrm>
            <a:off x="6625500" y="52192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64" name="Google Shape;964;p48"/>
          <p:cNvSpPr/>
          <p:nvPr/>
        </p:nvSpPr>
        <p:spPr>
          <a:xfrm>
            <a:off x="6625500" y="81474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$250,000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65" name="Google Shape;965;p48"/>
          <p:cNvSpPr/>
          <p:nvPr/>
        </p:nvSpPr>
        <p:spPr>
          <a:xfrm>
            <a:off x="6625525" y="110757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$125,000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66" name="Google Shape;966;p48"/>
          <p:cNvSpPr/>
          <p:nvPr/>
        </p:nvSpPr>
        <p:spPr>
          <a:xfrm>
            <a:off x="6625500" y="14003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$64,000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67" name="Google Shape;967;p48"/>
          <p:cNvSpPr/>
          <p:nvPr/>
        </p:nvSpPr>
        <p:spPr>
          <a:xfrm>
            <a:off x="6625525" y="16932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68" name="Google Shape;968;p48"/>
          <p:cNvSpPr/>
          <p:nvPr/>
        </p:nvSpPr>
        <p:spPr>
          <a:xfrm>
            <a:off x="6625513" y="198604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$16,000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69" name="Google Shape;969;p48"/>
          <p:cNvSpPr/>
          <p:nvPr/>
        </p:nvSpPr>
        <p:spPr>
          <a:xfrm>
            <a:off x="6625513" y="22788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$8,000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70" name="Google Shape;970;p48"/>
          <p:cNvSpPr/>
          <p:nvPr/>
        </p:nvSpPr>
        <p:spPr>
          <a:xfrm>
            <a:off x="6625538" y="2571689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71" name="Google Shape;971;p48"/>
          <p:cNvSpPr/>
          <p:nvPr/>
        </p:nvSpPr>
        <p:spPr>
          <a:xfrm>
            <a:off x="6625513" y="286451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72" name="Google Shape;972;p48"/>
          <p:cNvSpPr/>
          <p:nvPr/>
        </p:nvSpPr>
        <p:spPr>
          <a:xfrm>
            <a:off x="6625538" y="315733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73" name="Google Shape;973;p48"/>
          <p:cNvSpPr/>
          <p:nvPr/>
        </p:nvSpPr>
        <p:spPr>
          <a:xfrm>
            <a:off x="6625525" y="345017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74" name="Google Shape;974;p48"/>
          <p:cNvSpPr/>
          <p:nvPr/>
        </p:nvSpPr>
        <p:spPr>
          <a:xfrm>
            <a:off x="6625525" y="37429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75" name="Google Shape;975;p48"/>
          <p:cNvSpPr/>
          <p:nvPr/>
        </p:nvSpPr>
        <p:spPr>
          <a:xfrm>
            <a:off x="6625550" y="40358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76" name="Google Shape;976;p48"/>
          <p:cNvSpPr/>
          <p:nvPr/>
        </p:nvSpPr>
        <p:spPr>
          <a:xfrm>
            <a:off x="6625525" y="432864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77" name="Google Shape;977;p48"/>
          <p:cNvSpPr/>
          <p:nvPr/>
        </p:nvSpPr>
        <p:spPr>
          <a:xfrm>
            <a:off x="6625550" y="46214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78" name="Google Shape;978;p48"/>
          <p:cNvSpPr/>
          <p:nvPr/>
        </p:nvSpPr>
        <p:spPr>
          <a:xfrm>
            <a:off x="6625550" y="229100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79" name="Google Shape;979;p48"/>
          <p:cNvSpPr/>
          <p:nvPr/>
        </p:nvSpPr>
        <p:spPr>
          <a:xfrm>
            <a:off x="348575" y="2639151"/>
            <a:ext cx="5917200" cy="9120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Question text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goes here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980" name="Google Shape;980;p48"/>
          <p:cNvSpPr/>
          <p:nvPr/>
        </p:nvSpPr>
        <p:spPr>
          <a:xfrm>
            <a:off x="3123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A.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81" name="Google Shape;981;p48"/>
          <p:cNvSpPr/>
          <p:nvPr/>
        </p:nvSpPr>
        <p:spPr>
          <a:xfrm>
            <a:off x="33726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C.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82" name="Google Shape;982;p48"/>
          <p:cNvSpPr/>
          <p:nvPr/>
        </p:nvSpPr>
        <p:spPr>
          <a:xfrm>
            <a:off x="3337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B.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983" name="Google Shape;983;p48"/>
          <p:cNvSpPr/>
          <p:nvPr/>
        </p:nvSpPr>
        <p:spPr>
          <a:xfrm>
            <a:off x="33940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D. Answer text here</a:t>
            </a:r>
            <a:endParaRPr b="1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51C75"/>
        </a:solidFill>
      </p:bgPr>
    </p:bg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CONGRATULATIONS! YOU WIN!</a:t>
            </a:r>
            <a:endParaRPr sz="6000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989" name="Google Shape;98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2603" y="1402575"/>
            <a:ext cx="4698776" cy="352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51C75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0125" y="374150"/>
            <a:ext cx="20955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/>
          <p:nvPr/>
        </p:nvSpPr>
        <p:spPr>
          <a:xfrm>
            <a:off x="6557425" y="124850"/>
            <a:ext cx="2473200" cy="48783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6625500" y="52192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00" name="Google Shape;100;p16"/>
          <p:cNvSpPr/>
          <p:nvPr/>
        </p:nvSpPr>
        <p:spPr>
          <a:xfrm>
            <a:off x="6625500" y="81474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$250,000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01" name="Google Shape;101;p16"/>
          <p:cNvSpPr/>
          <p:nvPr/>
        </p:nvSpPr>
        <p:spPr>
          <a:xfrm>
            <a:off x="6625525" y="110757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$125,000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02" name="Google Shape;102;p16"/>
          <p:cNvSpPr/>
          <p:nvPr/>
        </p:nvSpPr>
        <p:spPr>
          <a:xfrm>
            <a:off x="6625500" y="14003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$64,000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03" name="Google Shape;103;p16"/>
          <p:cNvSpPr/>
          <p:nvPr/>
        </p:nvSpPr>
        <p:spPr>
          <a:xfrm>
            <a:off x="6625525" y="16932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6625513" y="198604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$16,000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05" name="Google Shape;105;p16"/>
          <p:cNvSpPr/>
          <p:nvPr/>
        </p:nvSpPr>
        <p:spPr>
          <a:xfrm>
            <a:off x="6625513" y="22788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$8,000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06" name="Google Shape;106;p16"/>
          <p:cNvSpPr/>
          <p:nvPr/>
        </p:nvSpPr>
        <p:spPr>
          <a:xfrm>
            <a:off x="6625538" y="2571689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07" name="Google Shape;107;p16"/>
          <p:cNvSpPr/>
          <p:nvPr/>
        </p:nvSpPr>
        <p:spPr>
          <a:xfrm>
            <a:off x="6625513" y="286451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08" name="Google Shape;108;p16"/>
          <p:cNvSpPr/>
          <p:nvPr/>
        </p:nvSpPr>
        <p:spPr>
          <a:xfrm>
            <a:off x="6625538" y="315733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6625525" y="345017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6625525" y="37429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6625550" y="40358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12" name="Google Shape;112;p16"/>
          <p:cNvSpPr/>
          <p:nvPr/>
        </p:nvSpPr>
        <p:spPr>
          <a:xfrm>
            <a:off x="6625525" y="432864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6625550" y="46214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14" name="Google Shape;114;p16"/>
          <p:cNvSpPr/>
          <p:nvPr/>
        </p:nvSpPr>
        <p:spPr>
          <a:xfrm>
            <a:off x="6625550" y="229100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348575" y="2639151"/>
            <a:ext cx="5917200" cy="9120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Question text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goes here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3123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A.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33726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C.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3337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B.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33940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D. Answer text here</a:t>
            </a:r>
            <a:endParaRPr b="1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51C75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0125" y="374150"/>
            <a:ext cx="20955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/>
          <p:nvPr/>
        </p:nvSpPr>
        <p:spPr>
          <a:xfrm>
            <a:off x="6557425" y="124850"/>
            <a:ext cx="2473200" cy="48783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7"/>
          <p:cNvSpPr/>
          <p:nvPr/>
        </p:nvSpPr>
        <p:spPr>
          <a:xfrm>
            <a:off x="6625500" y="52192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6625500" y="81474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$250,000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28" name="Google Shape;128;p17"/>
          <p:cNvSpPr/>
          <p:nvPr/>
        </p:nvSpPr>
        <p:spPr>
          <a:xfrm>
            <a:off x="6625525" y="110757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$125,000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6625500" y="14003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$64,000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6625525" y="16932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6625513" y="198604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$16,000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6625513" y="22788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$8,000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33" name="Google Shape;133;p17"/>
          <p:cNvSpPr/>
          <p:nvPr/>
        </p:nvSpPr>
        <p:spPr>
          <a:xfrm>
            <a:off x="6625538" y="2571689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6625513" y="286451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35" name="Google Shape;135;p17"/>
          <p:cNvSpPr/>
          <p:nvPr/>
        </p:nvSpPr>
        <p:spPr>
          <a:xfrm>
            <a:off x="6625538" y="315733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6625525" y="345017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37" name="Google Shape;137;p17"/>
          <p:cNvSpPr/>
          <p:nvPr/>
        </p:nvSpPr>
        <p:spPr>
          <a:xfrm>
            <a:off x="6625525" y="37429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38" name="Google Shape;138;p17"/>
          <p:cNvSpPr/>
          <p:nvPr/>
        </p:nvSpPr>
        <p:spPr>
          <a:xfrm>
            <a:off x="6625550" y="40358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39" name="Google Shape;139;p17"/>
          <p:cNvSpPr/>
          <p:nvPr/>
        </p:nvSpPr>
        <p:spPr>
          <a:xfrm>
            <a:off x="6625525" y="432864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40" name="Google Shape;140;p17"/>
          <p:cNvSpPr/>
          <p:nvPr/>
        </p:nvSpPr>
        <p:spPr>
          <a:xfrm>
            <a:off x="6625550" y="46214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41" name="Google Shape;141;p17"/>
          <p:cNvSpPr/>
          <p:nvPr/>
        </p:nvSpPr>
        <p:spPr>
          <a:xfrm>
            <a:off x="6625550" y="229100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42" name="Google Shape;142;p17"/>
          <p:cNvSpPr/>
          <p:nvPr/>
        </p:nvSpPr>
        <p:spPr>
          <a:xfrm>
            <a:off x="348575" y="2639151"/>
            <a:ext cx="5917200" cy="9120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Question text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goes here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143" name="Google Shape;143;p17"/>
          <p:cNvSpPr/>
          <p:nvPr/>
        </p:nvSpPr>
        <p:spPr>
          <a:xfrm>
            <a:off x="3123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A.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44" name="Google Shape;144;p17"/>
          <p:cNvSpPr/>
          <p:nvPr/>
        </p:nvSpPr>
        <p:spPr>
          <a:xfrm>
            <a:off x="33726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C.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45" name="Google Shape;145;p17"/>
          <p:cNvSpPr/>
          <p:nvPr/>
        </p:nvSpPr>
        <p:spPr>
          <a:xfrm>
            <a:off x="3337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B.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46" name="Google Shape;146;p17"/>
          <p:cNvSpPr/>
          <p:nvPr/>
        </p:nvSpPr>
        <p:spPr>
          <a:xfrm>
            <a:off x="33940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D. Answer text here</a:t>
            </a:r>
            <a:endParaRPr b="1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51C75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0125" y="374150"/>
            <a:ext cx="20955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8"/>
          <p:cNvSpPr/>
          <p:nvPr/>
        </p:nvSpPr>
        <p:spPr>
          <a:xfrm>
            <a:off x="6557425" y="124850"/>
            <a:ext cx="2473200" cy="48783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8"/>
          <p:cNvSpPr/>
          <p:nvPr/>
        </p:nvSpPr>
        <p:spPr>
          <a:xfrm>
            <a:off x="6625500" y="52192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54" name="Google Shape;154;p18"/>
          <p:cNvSpPr/>
          <p:nvPr/>
        </p:nvSpPr>
        <p:spPr>
          <a:xfrm>
            <a:off x="6625500" y="81474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$250,000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55" name="Google Shape;155;p18"/>
          <p:cNvSpPr/>
          <p:nvPr/>
        </p:nvSpPr>
        <p:spPr>
          <a:xfrm>
            <a:off x="6625525" y="110757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$125,000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56" name="Google Shape;156;p18"/>
          <p:cNvSpPr/>
          <p:nvPr/>
        </p:nvSpPr>
        <p:spPr>
          <a:xfrm>
            <a:off x="6625500" y="14003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$64,000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57" name="Google Shape;157;p18"/>
          <p:cNvSpPr/>
          <p:nvPr/>
        </p:nvSpPr>
        <p:spPr>
          <a:xfrm>
            <a:off x="6625525" y="16932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58" name="Google Shape;158;p18"/>
          <p:cNvSpPr/>
          <p:nvPr/>
        </p:nvSpPr>
        <p:spPr>
          <a:xfrm>
            <a:off x="6625513" y="198604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$16,000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59" name="Google Shape;159;p18"/>
          <p:cNvSpPr/>
          <p:nvPr/>
        </p:nvSpPr>
        <p:spPr>
          <a:xfrm>
            <a:off x="6625513" y="22788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$8,000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60" name="Google Shape;160;p18"/>
          <p:cNvSpPr/>
          <p:nvPr/>
        </p:nvSpPr>
        <p:spPr>
          <a:xfrm>
            <a:off x="6625538" y="2571689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61" name="Google Shape;161;p18"/>
          <p:cNvSpPr/>
          <p:nvPr/>
        </p:nvSpPr>
        <p:spPr>
          <a:xfrm>
            <a:off x="6625513" y="286451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62" name="Google Shape;162;p18"/>
          <p:cNvSpPr/>
          <p:nvPr/>
        </p:nvSpPr>
        <p:spPr>
          <a:xfrm>
            <a:off x="6625538" y="315733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63" name="Google Shape;163;p18"/>
          <p:cNvSpPr/>
          <p:nvPr/>
        </p:nvSpPr>
        <p:spPr>
          <a:xfrm>
            <a:off x="6625525" y="345017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64" name="Google Shape;164;p18"/>
          <p:cNvSpPr/>
          <p:nvPr/>
        </p:nvSpPr>
        <p:spPr>
          <a:xfrm>
            <a:off x="6625525" y="37429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6625550" y="40358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6625525" y="432864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67" name="Google Shape;167;p18"/>
          <p:cNvSpPr/>
          <p:nvPr/>
        </p:nvSpPr>
        <p:spPr>
          <a:xfrm>
            <a:off x="6625550" y="46214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6625550" y="229100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348575" y="2639151"/>
            <a:ext cx="5917200" cy="9120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Question text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goes here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170" name="Google Shape;170;p18"/>
          <p:cNvSpPr/>
          <p:nvPr/>
        </p:nvSpPr>
        <p:spPr>
          <a:xfrm>
            <a:off x="3123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A.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71" name="Google Shape;171;p18"/>
          <p:cNvSpPr/>
          <p:nvPr/>
        </p:nvSpPr>
        <p:spPr>
          <a:xfrm>
            <a:off x="33726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C.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72" name="Google Shape;172;p18"/>
          <p:cNvSpPr/>
          <p:nvPr/>
        </p:nvSpPr>
        <p:spPr>
          <a:xfrm>
            <a:off x="3337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B.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73" name="Google Shape;173;p18"/>
          <p:cNvSpPr/>
          <p:nvPr/>
        </p:nvSpPr>
        <p:spPr>
          <a:xfrm>
            <a:off x="33940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D. Answer text here</a:t>
            </a:r>
            <a:endParaRPr b="1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51C75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0125" y="374150"/>
            <a:ext cx="20955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9"/>
          <p:cNvSpPr/>
          <p:nvPr/>
        </p:nvSpPr>
        <p:spPr>
          <a:xfrm>
            <a:off x="6557425" y="124850"/>
            <a:ext cx="2473200" cy="48783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9"/>
          <p:cNvSpPr/>
          <p:nvPr/>
        </p:nvSpPr>
        <p:spPr>
          <a:xfrm>
            <a:off x="6625500" y="52192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81" name="Google Shape;181;p19"/>
          <p:cNvSpPr/>
          <p:nvPr/>
        </p:nvSpPr>
        <p:spPr>
          <a:xfrm>
            <a:off x="6625500" y="81474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$250,000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82" name="Google Shape;182;p19"/>
          <p:cNvSpPr/>
          <p:nvPr/>
        </p:nvSpPr>
        <p:spPr>
          <a:xfrm>
            <a:off x="6625525" y="110757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$125,000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83" name="Google Shape;183;p19"/>
          <p:cNvSpPr/>
          <p:nvPr/>
        </p:nvSpPr>
        <p:spPr>
          <a:xfrm>
            <a:off x="6625500" y="14003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$64,000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84" name="Google Shape;184;p19"/>
          <p:cNvSpPr/>
          <p:nvPr/>
        </p:nvSpPr>
        <p:spPr>
          <a:xfrm>
            <a:off x="6625525" y="16932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85" name="Google Shape;185;p19"/>
          <p:cNvSpPr/>
          <p:nvPr/>
        </p:nvSpPr>
        <p:spPr>
          <a:xfrm>
            <a:off x="6625513" y="198604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$16,000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86" name="Google Shape;186;p19"/>
          <p:cNvSpPr/>
          <p:nvPr/>
        </p:nvSpPr>
        <p:spPr>
          <a:xfrm>
            <a:off x="6625513" y="22788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$8,000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87" name="Google Shape;187;p19"/>
          <p:cNvSpPr/>
          <p:nvPr/>
        </p:nvSpPr>
        <p:spPr>
          <a:xfrm>
            <a:off x="6625538" y="2571689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88" name="Google Shape;188;p19"/>
          <p:cNvSpPr/>
          <p:nvPr/>
        </p:nvSpPr>
        <p:spPr>
          <a:xfrm>
            <a:off x="6625513" y="286451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89" name="Google Shape;189;p19"/>
          <p:cNvSpPr/>
          <p:nvPr/>
        </p:nvSpPr>
        <p:spPr>
          <a:xfrm>
            <a:off x="6625538" y="315733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90" name="Google Shape;190;p19"/>
          <p:cNvSpPr/>
          <p:nvPr/>
        </p:nvSpPr>
        <p:spPr>
          <a:xfrm>
            <a:off x="6625525" y="345017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91" name="Google Shape;191;p19"/>
          <p:cNvSpPr/>
          <p:nvPr/>
        </p:nvSpPr>
        <p:spPr>
          <a:xfrm>
            <a:off x="6625525" y="37429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92" name="Google Shape;192;p19"/>
          <p:cNvSpPr/>
          <p:nvPr/>
        </p:nvSpPr>
        <p:spPr>
          <a:xfrm>
            <a:off x="6625550" y="40358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93" name="Google Shape;193;p19"/>
          <p:cNvSpPr/>
          <p:nvPr/>
        </p:nvSpPr>
        <p:spPr>
          <a:xfrm>
            <a:off x="6625525" y="432864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94" name="Google Shape;194;p19"/>
          <p:cNvSpPr/>
          <p:nvPr/>
        </p:nvSpPr>
        <p:spPr>
          <a:xfrm>
            <a:off x="6625550" y="46214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95" name="Google Shape;195;p19"/>
          <p:cNvSpPr/>
          <p:nvPr/>
        </p:nvSpPr>
        <p:spPr>
          <a:xfrm>
            <a:off x="6625550" y="229100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96" name="Google Shape;196;p19"/>
          <p:cNvSpPr/>
          <p:nvPr/>
        </p:nvSpPr>
        <p:spPr>
          <a:xfrm>
            <a:off x="348575" y="2639151"/>
            <a:ext cx="5917200" cy="9120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Question text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goes here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197" name="Google Shape;197;p19"/>
          <p:cNvSpPr/>
          <p:nvPr/>
        </p:nvSpPr>
        <p:spPr>
          <a:xfrm>
            <a:off x="3123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A.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98" name="Google Shape;198;p19"/>
          <p:cNvSpPr/>
          <p:nvPr/>
        </p:nvSpPr>
        <p:spPr>
          <a:xfrm>
            <a:off x="33726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C.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99" name="Google Shape;199;p19"/>
          <p:cNvSpPr/>
          <p:nvPr/>
        </p:nvSpPr>
        <p:spPr>
          <a:xfrm>
            <a:off x="3337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B.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00" name="Google Shape;200;p19"/>
          <p:cNvSpPr/>
          <p:nvPr/>
        </p:nvSpPr>
        <p:spPr>
          <a:xfrm>
            <a:off x="33940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D. Answer text here</a:t>
            </a:r>
            <a:endParaRPr b="1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51C75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0125" y="374150"/>
            <a:ext cx="20955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0"/>
          <p:cNvSpPr/>
          <p:nvPr/>
        </p:nvSpPr>
        <p:spPr>
          <a:xfrm>
            <a:off x="6557425" y="124850"/>
            <a:ext cx="2473200" cy="48783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0"/>
          <p:cNvSpPr/>
          <p:nvPr/>
        </p:nvSpPr>
        <p:spPr>
          <a:xfrm>
            <a:off x="6625500" y="52192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08" name="Google Shape;208;p20"/>
          <p:cNvSpPr/>
          <p:nvPr/>
        </p:nvSpPr>
        <p:spPr>
          <a:xfrm>
            <a:off x="6625500" y="81474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$250,000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09" name="Google Shape;209;p20"/>
          <p:cNvSpPr/>
          <p:nvPr/>
        </p:nvSpPr>
        <p:spPr>
          <a:xfrm>
            <a:off x="6625525" y="110757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$125,000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10" name="Google Shape;210;p20"/>
          <p:cNvSpPr/>
          <p:nvPr/>
        </p:nvSpPr>
        <p:spPr>
          <a:xfrm>
            <a:off x="6625500" y="14003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$64,000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11" name="Google Shape;211;p20"/>
          <p:cNvSpPr/>
          <p:nvPr/>
        </p:nvSpPr>
        <p:spPr>
          <a:xfrm>
            <a:off x="6625525" y="16932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12" name="Google Shape;212;p20"/>
          <p:cNvSpPr/>
          <p:nvPr/>
        </p:nvSpPr>
        <p:spPr>
          <a:xfrm>
            <a:off x="6625513" y="198604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$16,000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13" name="Google Shape;213;p20"/>
          <p:cNvSpPr/>
          <p:nvPr/>
        </p:nvSpPr>
        <p:spPr>
          <a:xfrm>
            <a:off x="6625513" y="22788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$8,000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14" name="Google Shape;214;p20"/>
          <p:cNvSpPr/>
          <p:nvPr/>
        </p:nvSpPr>
        <p:spPr>
          <a:xfrm>
            <a:off x="6625538" y="2571689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15" name="Google Shape;215;p20"/>
          <p:cNvSpPr/>
          <p:nvPr/>
        </p:nvSpPr>
        <p:spPr>
          <a:xfrm>
            <a:off x="6625513" y="286451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16" name="Google Shape;216;p20"/>
          <p:cNvSpPr/>
          <p:nvPr/>
        </p:nvSpPr>
        <p:spPr>
          <a:xfrm>
            <a:off x="6625538" y="315733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17" name="Google Shape;217;p20"/>
          <p:cNvSpPr/>
          <p:nvPr/>
        </p:nvSpPr>
        <p:spPr>
          <a:xfrm>
            <a:off x="6625525" y="345017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18" name="Google Shape;218;p20"/>
          <p:cNvSpPr/>
          <p:nvPr/>
        </p:nvSpPr>
        <p:spPr>
          <a:xfrm>
            <a:off x="6625525" y="37429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19" name="Google Shape;219;p20"/>
          <p:cNvSpPr/>
          <p:nvPr/>
        </p:nvSpPr>
        <p:spPr>
          <a:xfrm>
            <a:off x="6625550" y="40358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20" name="Google Shape;220;p20"/>
          <p:cNvSpPr/>
          <p:nvPr/>
        </p:nvSpPr>
        <p:spPr>
          <a:xfrm>
            <a:off x="6625525" y="432864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21" name="Google Shape;221;p20"/>
          <p:cNvSpPr/>
          <p:nvPr/>
        </p:nvSpPr>
        <p:spPr>
          <a:xfrm>
            <a:off x="6625550" y="46214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22" name="Google Shape;222;p20"/>
          <p:cNvSpPr/>
          <p:nvPr/>
        </p:nvSpPr>
        <p:spPr>
          <a:xfrm>
            <a:off x="6625550" y="229100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23" name="Google Shape;223;p20"/>
          <p:cNvSpPr/>
          <p:nvPr/>
        </p:nvSpPr>
        <p:spPr>
          <a:xfrm>
            <a:off x="348575" y="2639151"/>
            <a:ext cx="5917200" cy="9120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Question text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goes here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224" name="Google Shape;224;p20"/>
          <p:cNvSpPr/>
          <p:nvPr/>
        </p:nvSpPr>
        <p:spPr>
          <a:xfrm>
            <a:off x="3123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A.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25" name="Google Shape;225;p20"/>
          <p:cNvSpPr/>
          <p:nvPr/>
        </p:nvSpPr>
        <p:spPr>
          <a:xfrm>
            <a:off x="33726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C.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26" name="Google Shape;226;p20"/>
          <p:cNvSpPr/>
          <p:nvPr/>
        </p:nvSpPr>
        <p:spPr>
          <a:xfrm>
            <a:off x="3337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B.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27" name="Google Shape;227;p20"/>
          <p:cNvSpPr/>
          <p:nvPr/>
        </p:nvSpPr>
        <p:spPr>
          <a:xfrm>
            <a:off x="33940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D. Answer text here</a:t>
            </a:r>
            <a:endParaRPr b="1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51C75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0125" y="374150"/>
            <a:ext cx="20955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1"/>
          <p:cNvSpPr/>
          <p:nvPr/>
        </p:nvSpPr>
        <p:spPr>
          <a:xfrm>
            <a:off x="6557425" y="124850"/>
            <a:ext cx="2473200" cy="48783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1"/>
          <p:cNvSpPr/>
          <p:nvPr/>
        </p:nvSpPr>
        <p:spPr>
          <a:xfrm>
            <a:off x="6625500" y="52192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35" name="Google Shape;235;p21"/>
          <p:cNvSpPr/>
          <p:nvPr/>
        </p:nvSpPr>
        <p:spPr>
          <a:xfrm>
            <a:off x="6625500" y="81474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$250,000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36" name="Google Shape;236;p21"/>
          <p:cNvSpPr/>
          <p:nvPr/>
        </p:nvSpPr>
        <p:spPr>
          <a:xfrm>
            <a:off x="6625525" y="110757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$125,000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37" name="Google Shape;237;p21"/>
          <p:cNvSpPr/>
          <p:nvPr/>
        </p:nvSpPr>
        <p:spPr>
          <a:xfrm>
            <a:off x="6625500" y="14003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$64,000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38" name="Google Shape;238;p21"/>
          <p:cNvSpPr/>
          <p:nvPr/>
        </p:nvSpPr>
        <p:spPr>
          <a:xfrm>
            <a:off x="6625525" y="16932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39" name="Google Shape;239;p21"/>
          <p:cNvSpPr/>
          <p:nvPr/>
        </p:nvSpPr>
        <p:spPr>
          <a:xfrm>
            <a:off x="6625513" y="198604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$16,000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40" name="Google Shape;240;p21"/>
          <p:cNvSpPr/>
          <p:nvPr/>
        </p:nvSpPr>
        <p:spPr>
          <a:xfrm>
            <a:off x="6625513" y="22788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$8,000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41" name="Google Shape;241;p21"/>
          <p:cNvSpPr/>
          <p:nvPr/>
        </p:nvSpPr>
        <p:spPr>
          <a:xfrm>
            <a:off x="6625538" y="2571689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42" name="Google Shape;242;p21"/>
          <p:cNvSpPr/>
          <p:nvPr/>
        </p:nvSpPr>
        <p:spPr>
          <a:xfrm>
            <a:off x="6625513" y="2864512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43" name="Google Shape;243;p21"/>
          <p:cNvSpPr/>
          <p:nvPr/>
        </p:nvSpPr>
        <p:spPr>
          <a:xfrm>
            <a:off x="6625538" y="315733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44" name="Google Shape;244;p21"/>
          <p:cNvSpPr/>
          <p:nvPr/>
        </p:nvSpPr>
        <p:spPr>
          <a:xfrm>
            <a:off x="6625525" y="345017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$500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45" name="Google Shape;245;p21"/>
          <p:cNvSpPr/>
          <p:nvPr/>
        </p:nvSpPr>
        <p:spPr>
          <a:xfrm>
            <a:off x="6625525" y="374299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$400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46" name="Google Shape;246;p21"/>
          <p:cNvSpPr/>
          <p:nvPr/>
        </p:nvSpPr>
        <p:spPr>
          <a:xfrm>
            <a:off x="6625550" y="4035818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$300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47" name="Google Shape;247;p21"/>
          <p:cNvSpPr/>
          <p:nvPr/>
        </p:nvSpPr>
        <p:spPr>
          <a:xfrm>
            <a:off x="6625525" y="4328641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$200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48" name="Google Shape;248;p21"/>
          <p:cNvSpPr/>
          <p:nvPr/>
        </p:nvSpPr>
        <p:spPr>
          <a:xfrm>
            <a:off x="6625550" y="4621465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49" name="Google Shape;249;p21"/>
          <p:cNvSpPr/>
          <p:nvPr/>
        </p:nvSpPr>
        <p:spPr>
          <a:xfrm>
            <a:off x="6625550" y="229100"/>
            <a:ext cx="2337000" cy="293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$1,000,000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50" name="Google Shape;250;p21"/>
          <p:cNvSpPr/>
          <p:nvPr/>
        </p:nvSpPr>
        <p:spPr>
          <a:xfrm>
            <a:off x="348575" y="2639151"/>
            <a:ext cx="5917200" cy="9120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Question text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goes here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251" name="Google Shape;251;p21"/>
          <p:cNvSpPr/>
          <p:nvPr/>
        </p:nvSpPr>
        <p:spPr>
          <a:xfrm>
            <a:off x="3123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A.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52" name="Google Shape;252;p21"/>
          <p:cNvSpPr/>
          <p:nvPr/>
        </p:nvSpPr>
        <p:spPr>
          <a:xfrm>
            <a:off x="3372663" y="36945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C.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53" name="Google Shape;253;p21"/>
          <p:cNvSpPr/>
          <p:nvPr/>
        </p:nvSpPr>
        <p:spPr>
          <a:xfrm>
            <a:off x="3337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B. Answer text here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54" name="Google Shape;254;p21"/>
          <p:cNvSpPr/>
          <p:nvPr/>
        </p:nvSpPr>
        <p:spPr>
          <a:xfrm>
            <a:off x="3394088" y="4425050"/>
            <a:ext cx="2907900" cy="5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D. Answer text here</a:t>
            </a:r>
            <a:endParaRPr b="1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