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p:nvPr/>
        </p:nvSpPr>
        <p:spPr>
          <a:xfrm>
            <a:off x="3597775" y="2185700"/>
            <a:ext cx="2960100" cy="910800"/>
          </a:xfrm>
          <a:prstGeom prst="roundRect">
            <a:avLst>
              <a:gd fmla="val 16667" name="adj"/>
            </a:avLst>
          </a:prstGeom>
          <a:no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800"/>
              <a:t>Word: (Insert word here)</a:t>
            </a:r>
            <a:endParaRPr b="1" sz="1800"/>
          </a:p>
        </p:txBody>
      </p:sp>
      <p:sp>
        <p:nvSpPr>
          <p:cNvPr id="58" name="Google Shape;58;p13"/>
          <p:cNvSpPr/>
          <p:nvPr/>
        </p:nvSpPr>
        <p:spPr>
          <a:xfrm>
            <a:off x="439975" y="3294150"/>
            <a:ext cx="2778000" cy="3758700"/>
          </a:xfrm>
          <a:prstGeom prst="roundRect">
            <a:avLst>
              <a:gd fmla="val 16667" name="adj"/>
            </a:avLst>
          </a:prstGeom>
          <a:noFill/>
          <a:ln cap="flat" cmpd="sng" w="38100">
            <a:solidFill>
              <a:srgbClr val="6AA84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t/>
            </a:r>
            <a:endParaRPr b="1" sz="1800"/>
          </a:p>
          <a:p>
            <a:pPr indent="0" lvl="0" marL="0" rtl="0" algn="ctr">
              <a:spcBef>
                <a:spcPts val="0"/>
              </a:spcBef>
              <a:spcAft>
                <a:spcPts val="0"/>
              </a:spcAft>
              <a:buNone/>
            </a:pPr>
            <a:r>
              <a:rPr b="1" lang="en" sz="1800"/>
              <a:t>Synonyms:</a:t>
            </a:r>
            <a:endParaRPr b="1" sz="1800"/>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
        <p:nvSpPr>
          <p:cNvPr id="59" name="Google Shape;59;p13"/>
          <p:cNvSpPr/>
          <p:nvPr/>
        </p:nvSpPr>
        <p:spPr>
          <a:xfrm>
            <a:off x="3673325" y="3294150"/>
            <a:ext cx="2778000" cy="3758700"/>
          </a:xfrm>
          <a:prstGeom prst="roundRect">
            <a:avLst>
              <a:gd fmla="val 16667" name="adj"/>
            </a:avLst>
          </a:prstGeom>
          <a:noFill/>
          <a:ln cap="flat" cmpd="sng" w="38100">
            <a:solidFill>
              <a:srgbClr val="F1C232"/>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800"/>
              <a:t>Things that are </a:t>
            </a:r>
            <a:br>
              <a:rPr b="1" lang="en" sz="1800"/>
            </a:br>
            <a:r>
              <a:rPr b="1" lang="en" sz="1800"/>
              <a:t>like this:</a:t>
            </a:r>
            <a:endParaRPr b="1" sz="1800"/>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a:p>
            <a:pPr indent="0" lvl="0" marL="0" rtl="0" algn="l">
              <a:spcBef>
                <a:spcPts val="0"/>
              </a:spcBef>
              <a:spcAft>
                <a:spcPts val="0"/>
              </a:spcAft>
              <a:buNone/>
            </a:pPr>
            <a:r>
              <a:t/>
            </a:r>
            <a:endParaRPr/>
          </a:p>
        </p:txBody>
      </p:sp>
      <p:sp>
        <p:nvSpPr>
          <p:cNvPr id="60" name="Google Shape;60;p13"/>
          <p:cNvSpPr/>
          <p:nvPr/>
        </p:nvSpPr>
        <p:spPr>
          <a:xfrm>
            <a:off x="6906675" y="3294150"/>
            <a:ext cx="2778000" cy="3758700"/>
          </a:xfrm>
          <a:prstGeom prst="roundRect">
            <a:avLst>
              <a:gd fmla="val 16667" name="adj"/>
            </a:avLst>
          </a:prstGeom>
          <a:noFill/>
          <a:ln cap="flat" cmpd="sng" w="38100">
            <a:solidFill>
              <a:srgbClr val="3C78D8"/>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t/>
            </a:r>
            <a:endParaRPr b="1" sz="1800"/>
          </a:p>
          <a:p>
            <a:pPr indent="0" lvl="0" marL="0" rtl="0" algn="ctr">
              <a:spcBef>
                <a:spcPts val="0"/>
              </a:spcBef>
              <a:spcAft>
                <a:spcPts val="0"/>
              </a:spcAft>
              <a:buNone/>
            </a:pPr>
            <a:r>
              <a:rPr b="1" lang="en" sz="1800"/>
              <a:t>Antonyms:</a:t>
            </a:r>
            <a:endParaRPr b="1" sz="1800"/>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