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pic>
        <p:nvPicPr>
          <p:cNvPr descr="DITCH LOGO.png" id="56" name="Google Shape;56;p13"/>
          <p:cNvPicPr preferRelativeResize="0"/>
          <p:nvPr/>
        </p:nvPicPr>
        <p:blipFill>
          <a:blip r:embed="rId3">
            <a:alphaModFix/>
          </a:blip>
          <a:stretch>
            <a:fillRect/>
          </a:stretch>
        </p:blipFill>
        <p:spPr>
          <a:xfrm>
            <a:off x="6193643" y="7213875"/>
            <a:ext cx="3749874" cy="442725"/>
          </a:xfrm>
          <a:prstGeom prst="rect">
            <a:avLst/>
          </a:prstGeom>
          <a:noFill/>
          <a:ln>
            <a:noFill/>
          </a:ln>
        </p:spPr>
      </p:pic>
      <p:sp>
        <p:nvSpPr>
          <p:cNvPr id="57" name="Google Shape;57;p13"/>
          <p:cNvSpPr/>
          <p:nvPr/>
        </p:nvSpPr>
        <p:spPr>
          <a:xfrm>
            <a:off x="3565325" y="2793138"/>
            <a:ext cx="2717400" cy="1836900"/>
          </a:xfrm>
          <a:prstGeom prst="hexagon">
            <a:avLst>
              <a:gd fmla="val 25000" name="adj"/>
              <a:gd fmla="val 115470" name="vf"/>
            </a:avLst>
          </a:prstGeom>
          <a:noFill/>
          <a:ln cap="flat" cmpd="sng" w="38100">
            <a:solidFill>
              <a:srgbClr val="CC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fortitude</a:t>
            </a:r>
            <a:endParaRPr sz="2400"/>
          </a:p>
        </p:txBody>
      </p:sp>
      <p:sp>
        <p:nvSpPr>
          <p:cNvPr id="58" name="Google Shape;58;p13"/>
          <p:cNvSpPr/>
          <p:nvPr/>
        </p:nvSpPr>
        <p:spPr>
          <a:xfrm>
            <a:off x="516125" y="2368150"/>
            <a:ext cx="2398500" cy="803700"/>
          </a:xfrm>
          <a:prstGeom prst="rect">
            <a:avLst/>
          </a:prstGeom>
          <a:noFill/>
          <a:ln cap="flat" cmpd="sng" w="38100">
            <a:solidFill>
              <a:srgbClr val="6AA84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courage</a:t>
            </a:r>
            <a:endParaRPr sz="2400"/>
          </a:p>
        </p:txBody>
      </p:sp>
      <p:sp>
        <p:nvSpPr>
          <p:cNvPr id="59" name="Google Shape;59;p13"/>
          <p:cNvSpPr/>
          <p:nvPr/>
        </p:nvSpPr>
        <p:spPr>
          <a:xfrm>
            <a:off x="516125" y="3309741"/>
            <a:ext cx="2398500" cy="803700"/>
          </a:xfrm>
          <a:prstGeom prst="rect">
            <a:avLst/>
          </a:prstGeom>
          <a:noFill/>
          <a:ln cap="flat" cmpd="sng" w="38100">
            <a:solidFill>
              <a:srgbClr val="6AA84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courage</a:t>
            </a:r>
            <a:endParaRPr sz="2400"/>
          </a:p>
        </p:txBody>
      </p:sp>
      <p:sp>
        <p:nvSpPr>
          <p:cNvPr id="60" name="Google Shape;60;p13"/>
          <p:cNvSpPr/>
          <p:nvPr/>
        </p:nvSpPr>
        <p:spPr>
          <a:xfrm>
            <a:off x="516125" y="4251331"/>
            <a:ext cx="2398500" cy="803700"/>
          </a:xfrm>
          <a:prstGeom prst="rect">
            <a:avLst/>
          </a:prstGeom>
          <a:noFill/>
          <a:ln cap="flat" cmpd="sng" w="38100">
            <a:solidFill>
              <a:srgbClr val="6AA84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courage</a:t>
            </a:r>
            <a:endParaRPr sz="2400"/>
          </a:p>
        </p:txBody>
      </p:sp>
      <p:sp>
        <p:nvSpPr>
          <p:cNvPr id="61" name="Google Shape;61;p13"/>
          <p:cNvSpPr/>
          <p:nvPr/>
        </p:nvSpPr>
        <p:spPr>
          <a:xfrm>
            <a:off x="6771075" y="2398525"/>
            <a:ext cx="2717400" cy="803700"/>
          </a:xfrm>
          <a:prstGeom prst="trapezoid">
            <a:avLst>
              <a:gd fmla="val 25000" name="adj"/>
            </a:avLst>
          </a:prstGeom>
          <a:noFill/>
          <a:ln cap="flat" cmpd="sng" w="38100">
            <a:solidFill>
              <a:srgbClr val="F1C23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faint-hearted</a:t>
            </a:r>
            <a:endParaRPr sz="2400"/>
          </a:p>
        </p:txBody>
      </p:sp>
      <p:sp>
        <p:nvSpPr>
          <p:cNvPr id="62" name="Google Shape;62;p13"/>
          <p:cNvSpPr/>
          <p:nvPr/>
        </p:nvSpPr>
        <p:spPr>
          <a:xfrm>
            <a:off x="6771075" y="3340111"/>
            <a:ext cx="2717400" cy="803700"/>
          </a:xfrm>
          <a:prstGeom prst="trapezoid">
            <a:avLst>
              <a:gd fmla="val 25000" name="adj"/>
            </a:avLst>
          </a:prstGeom>
          <a:noFill/>
          <a:ln cap="flat" cmpd="sng" w="38100">
            <a:solidFill>
              <a:srgbClr val="F1C23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weakness</a:t>
            </a:r>
            <a:endParaRPr sz="2400"/>
          </a:p>
        </p:txBody>
      </p:sp>
      <p:sp>
        <p:nvSpPr>
          <p:cNvPr id="63" name="Google Shape;63;p13"/>
          <p:cNvSpPr/>
          <p:nvPr/>
        </p:nvSpPr>
        <p:spPr>
          <a:xfrm>
            <a:off x="6771075" y="4282448"/>
            <a:ext cx="2717400" cy="803700"/>
          </a:xfrm>
          <a:prstGeom prst="trapezoid">
            <a:avLst>
              <a:gd fmla="val 25000" name="adj"/>
            </a:avLst>
          </a:prstGeom>
          <a:noFill/>
          <a:ln cap="flat" cmpd="sng" w="38100">
            <a:solidFill>
              <a:srgbClr val="F1C23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cowardice</a:t>
            </a:r>
            <a:endParaRPr sz="2400"/>
          </a:p>
        </p:txBody>
      </p:sp>
      <p:sp>
        <p:nvSpPr>
          <p:cNvPr id="64" name="Google Shape;64;p13"/>
          <p:cNvSpPr/>
          <p:nvPr/>
        </p:nvSpPr>
        <p:spPr>
          <a:xfrm>
            <a:off x="516125" y="5358700"/>
            <a:ext cx="2398500" cy="1381500"/>
          </a:xfrm>
          <a:prstGeom prst="roundRect">
            <a:avLst>
              <a:gd fmla="val 16667" name="adj"/>
            </a:avLst>
          </a:prstGeom>
          <a:solidFill>
            <a:srgbClr val="CFE2F3"/>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u="sng"/>
              <a:t>Person:</a:t>
            </a:r>
            <a:endParaRPr b="1" sz="2400" u="sng"/>
          </a:p>
          <a:p>
            <a:pPr indent="0" lvl="0" marL="0" rtl="0" algn="ctr">
              <a:spcBef>
                <a:spcPts val="0"/>
              </a:spcBef>
              <a:spcAft>
                <a:spcPts val="0"/>
              </a:spcAft>
              <a:buNone/>
            </a:pPr>
            <a:r>
              <a:rPr lang="en" sz="2400"/>
              <a:t>knight</a:t>
            </a:r>
            <a:endParaRPr sz="2400"/>
          </a:p>
        </p:txBody>
      </p:sp>
      <p:sp>
        <p:nvSpPr>
          <p:cNvPr id="65" name="Google Shape;65;p13"/>
          <p:cNvSpPr/>
          <p:nvPr/>
        </p:nvSpPr>
        <p:spPr>
          <a:xfrm>
            <a:off x="3724775" y="5358700"/>
            <a:ext cx="2398500" cy="1381500"/>
          </a:xfrm>
          <a:prstGeom prst="roundRect">
            <a:avLst>
              <a:gd fmla="val 16667" name="adj"/>
            </a:avLst>
          </a:prstGeom>
          <a:solidFill>
            <a:srgbClr val="F9CB9C"/>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u="sng"/>
              <a:t>Thing:</a:t>
            </a:r>
            <a:endParaRPr b="1" sz="2400" u="sng"/>
          </a:p>
          <a:p>
            <a:pPr indent="0" lvl="0" marL="0" rtl="0" algn="ctr">
              <a:spcBef>
                <a:spcPts val="0"/>
              </a:spcBef>
              <a:spcAft>
                <a:spcPts val="0"/>
              </a:spcAft>
              <a:buNone/>
            </a:pPr>
            <a:r>
              <a:rPr lang="en" sz="2400"/>
              <a:t>castle</a:t>
            </a:r>
            <a:endParaRPr sz="2400"/>
          </a:p>
        </p:txBody>
      </p:sp>
      <p:sp>
        <p:nvSpPr>
          <p:cNvPr id="66" name="Google Shape;66;p13"/>
          <p:cNvSpPr/>
          <p:nvPr/>
        </p:nvSpPr>
        <p:spPr>
          <a:xfrm>
            <a:off x="6933425" y="5358700"/>
            <a:ext cx="2398500" cy="1381500"/>
          </a:xfrm>
          <a:prstGeom prst="roundRect">
            <a:avLst>
              <a:gd fmla="val 16667" name="adj"/>
            </a:avLst>
          </a:prstGeom>
          <a:solidFill>
            <a:srgbClr val="D5A6BD"/>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u="sng"/>
              <a:t>Animal:</a:t>
            </a:r>
            <a:endParaRPr b="1" sz="2400" u="sng"/>
          </a:p>
          <a:p>
            <a:pPr indent="0" lvl="0" marL="0" rtl="0" algn="ctr">
              <a:spcBef>
                <a:spcPts val="0"/>
              </a:spcBef>
              <a:spcAft>
                <a:spcPts val="0"/>
              </a:spcAft>
              <a:buNone/>
            </a:pPr>
            <a:r>
              <a:rPr lang="en" sz="2400"/>
              <a:t>eagle</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