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5800"/>
              <a:buNone/>
              <a:defRPr sz="5800"/>
            </a:lvl1pPr>
            <a:lvl2pPr lvl="1" algn="ctr">
              <a:spcBef>
                <a:spcPts val="0"/>
              </a:spcBef>
              <a:spcAft>
                <a:spcPts val="0"/>
              </a:spcAft>
              <a:buSzPts val="5800"/>
              <a:buNone/>
              <a:defRPr sz="5800"/>
            </a:lvl2pPr>
            <a:lvl3pPr lvl="2" algn="ctr">
              <a:spcBef>
                <a:spcPts val="0"/>
              </a:spcBef>
              <a:spcAft>
                <a:spcPts val="0"/>
              </a:spcAft>
              <a:buSzPts val="5800"/>
              <a:buNone/>
              <a:defRPr sz="5800"/>
            </a:lvl3pPr>
            <a:lvl4pPr lvl="3" algn="ctr">
              <a:spcBef>
                <a:spcPts val="0"/>
              </a:spcBef>
              <a:spcAft>
                <a:spcPts val="0"/>
              </a:spcAft>
              <a:buSzPts val="5800"/>
              <a:buNone/>
              <a:defRPr sz="5800"/>
            </a:lvl4pPr>
            <a:lvl5pPr lvl="4" algn="ctr">
              <a:spcBef>
                <a:spcPts val="0"/>
              </a:spcBef>
              <a:spcAft>
                <a:spcPts val="0"/>
              </a:spcAft>
              <a:buSzPts val="5800"/>
              <a:buNone/>
              <a:defRPr sz="5800"/>
            </a:lvl5pPr>
            <a:lvl6pPr lvl="5" algn="ctr">
              <a:spcBef>
                <a:spcPts val="0"/>
              </a:spcBef>
              <a:spcAft>
                <a:spcPts val="0"/>
              </a:spcAft>
              <a:buSzPts val="5800"/>
              <a:buNone/>
              <a:defRPr sz="5800"/>
            </a:lvl6pPr>
            <a:lvl7pPr lvl="6" algn="ctr">
              <a:spcBef>
                <a:spcPts val="0"/>
              </a:spcBef>
              <a:spcAft>
                <a:spcPts val="0"/>
              </a:spcAft>
              <a:buSzPts val="5800"/>
              <a:buNone/>
              <a:defRPr sz="5800"/>
            </a:lvl7pPr>
            <a:lvl8pPr lvl="7" algn="ctr">
              <a:spcBef>
                <a:spcPts val="0"/>
              </a:spcBef>
              <a:spcAft>
                <a:spcPts val="0"/>
              </a:spcAft>
              <a:buSzPts val="5800"/>
              <a:buNone/>
              <a:defRPr sz="5800"/>
            </a:lvl8pPr>
            <a:lvl9pPr lvl="8" algn="ctr">
              <a:spcBef>
                <a:spcPts val="0"/>
              </a:spcBef>
              <a:spcAft>
                <a:spcPts val="0"/>
              </a:spcAft>
              <a:buSzPts val="5800"/>
              <a:buNone/>
              <a:defRPr sz="5800"/>
            </a:lvl9pPr>
          </a:lstStyle>
          <a:p/>
        </p:txBody>
      </p:sp>
      <p:sp>
        <p:nvSpPr>
          <p:cNvPr id="11" name="Google Shape;11;p2"/>
          <p:cNvSpPr txBox="1"/>
          <p:nvPr>
            <p:ph idx="1" type="subTitle"/>
          </p:nvPr>
        </p:nvSpPr>
        <p:spPr>
          <a:xfrm>
            <a:off x="342870" y="4282678"/>
            <a:ext cx="9372600" cy="11979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3100"/>
              <a:buNone/>
              <a:defRPr sz="3100"/>
            </a:lvl1pPr>
            <a:lvl2pPr lvl="1" algn="ctr">
              <a:lnSpc>
                <a:spcPct val="100000"/>
              </a:lnSpc>
              <a:spcBef>
                <a:spcPts val="0"/>
              </a:spcBef>
              <a:spcAft>
                <a:spcPts val="0"/>
              </a:spcAft>
              <a:buSzPts val="3100"/>
              <a:buNone/>
              <a:defRPr sz="3100"/>
            </a:lvl2pPr>
            <a:lvl3pPr lvl="2" algn="ctr">
              <a:lnSpc>
                <a:spcPct val="100000"/>
              </a:lnSpc>
              <a:spcBef>
                <a:spcPts val="0"/>
              </a:spcBef>
              <a:spcAft>
                <a:spcPts val="0"/>
              </a:spcAft>
              <a:buSzPts val="3100"/>
              <a:buNone/>
              <a:defRPr sz="3100"/>
            </a:lvl3pPr>
            <a:lvl4pPr lvl="3" algn="ctr">
              <a:lnSpc>
                <a:spcPct val="100000"/>
              </a:lnSpc>
              <a:spcBef>
                <a:spcPts val="0"/>
              </a:spcBef>
              <a:spcAft>
                <a:spcPts val="0"/>
              </a:spcAft>
              <a:buSzPts val="3100"/>
              <a:buNone/>
              <a:defRPr sz="3100"/>
            </a:lvl4pPr>
            <a:lvl5pPr lvl="4" algn="ctr">
              <a:lnSpc>
                <a:spcPct val="100000"/>
              </a:lnSpc>
              <a:spcBef>
                <a:spcPts val="0"/>
              </a:spcBef>
              <a:spcAft>
                <a:spcPts val="0"/>
              </a:spcAft>
              <a:buSzPts val="3100"/>
              <a:buNone/>
              <a:defRPr sz="3100"/>
            </a:lvl5pPr>
            <a:lvl6pPr lvl="5" algn="ctr">
              <a:lnSpc>
                <a:spcPct val="100000"/>
              </a:lnSpc>
              <a:spcBef>
                <a:spcPts val="0"/>
              </a:spcBef>
              <a:spcAft>
                <a:spcPts val="0"/>
              </a:spcAft>
              <a:buSzPts val="3100"/>
              <a:buNone/>
              <a:defRPr sz="3100"/>
            </a:lvl6pPr>
            <a:lvl7pPr lvl="6" algn="ctr">
              <a:lnSpc>
                <a:spcPct val="100000"/>
              </a:lnSpc>
              <a:spcBef>
                <a:spcPts val="0"/>
              </a:spcBef>
              <a:spcAft>
                <a:spcPts val="0"/>
              </a:spcAft>
              <a:buSzPts val="3100"/>
              <a:buNone/>
              <a:defRPr sz="3100"/>
            </a:lvl7pPr>
            <a:lvl8pPr lvl="7" algn="ctr">
              <a:lnSpc>
                <a:spcPct val="100000"/>
              </a:lnSpc>
              <a:spcBef>
                <a:spcPts val="0"/>
              </a:spcBef>
              <a:spcAft>
                <a:spcPts val="0"/>
              </a:spcAft>
              <a:buSzPts val="3100"/>
              <a:buNone/>
              <a:defRPr sz="3100"/>
            </a:lvl8pPr>
            <a:lvl9pPr lvl="8" algn="ctr">
              <a:lnSpc>
                <a:spcPct val="100000"/>
              </a:lnSpc>
              <a:spcBef>
                <a:spcPts val="0"/>
              </a:spcBef>
              <a:spcAft>
                <a:spcPts val="0"/>
              </a:spcAft>
              <a:buSzPts val="3100"/>
              <a:buNone/>
              <a:defRPr sz="3100"/>
            </a:lvl9pPr>
          </a:lstStyle>
          <a:p/>
        </p:txBody>
      </p:sp>
      <p:sp>
        <p:nvSpPr>
          <p:cNvPr id="12" name="Google Shape;12;p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3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13300"/>
              <a:buNone/>
              <a:defRPr sz="13300"/>
            </a:lvl1pPr>
            <a:lvl2pPr lvl="1" algn="ctr">
              <a:spcBef>
                <a:spcPts val="0"/>
              </a:spcBef>
              <a:spcAft>
                <a:spcPts val="0"/>
              </a:spcAft>
              <a:buSzPts val="13300"/>
              <a:buNone/>
              <a:defRPr sz="13300"/>
            </a:lvl2pPr>
            <a:lvl3pPr lvl="2" algn="ctr">
              <a:spcBef>
                <a:spcPts val="0"/>
              </a:spcBef>
              <a:spcAft>
                <a:spcPts val="0"/>
              </a:spcAft>
              <a:buSzPts val="13300"/>
              <a:buNone/>
              <a:defRPr sz="13300"/>
            </a:lvl3pPr>
            <a:lvl4pPr lvl="3" algn="ctr">
              <a:spcBef>
                <a:spcPts val="0"/>
              </a:spcBef>
              <a:spcAft>
                <a:spcPts val="0"/>
              </a:spcAft>
              <a:buSzPts val="13300"/>
              <a:buNone/>
              <a:defRPr sz="13300"/>
            </a:lvl4pPr>
            <a:lvl5pPr lvl="4" algn="ctr">
              <a:spcBef>
                <a:spcPts val="0"/>
              </a:spcBef>
              <a:spcAft>
                <a:spcPts val="0"/>
              </a:spcAft>
              <a:buSzPts val="13300"/>
              <a:buNone/>
              <a:defRPr sz="13300"/>
            </a:lvl5pPr>
            <a:lvl6pPr lvl="5" algn="ctr">
              <a:spcBef>
                <a:spcPts val="0"/>
              </a:spcBef>
              <a:spcAft>
                <a:spcPts val="0"/>
              </a:spcAft>
              <a:buSzPts val="13300"/>
              <a:buNone/>
              <a:defRPr sz="13300"/>
            </a:lvl6pPr>
            <a:lvl7pPr lvl="6" algn="ctr">
              <a:spcBef>
                <a:spcPts val="0"/>
              </a:spcBef>
              <a:spcAft>
                <a:spcPts val="0"/>
              </a:spcAft>
              <a:buSzPts val="13300"/>
              <a:buNone/>
              <a:defRPr sz="13300"/>
            </a:lvl7pPr>
            <a:lvl8pPr lvl="7" algn="ctr">
              <a:spcBef>
                <a:spcPts val="0"/>
              </a:spcBef>
              <a:spcAft>
                <a:spcPts val="0"/>
              </a:spcAft>
              <a:buSzPts val="13300"/>
              <a:buNone/>
              <a:defRPr sz="13300"/>
            </a:lvl8pPr>
            <a:lvl9pPr lvl="8" algn="ctr">
              <a:spcBef>
                <a:spcPts val="0"/>
              </a:spcBef>
              <a:spcAft>
                <a:spcPts val="0"/>
              </a:spcAft>
              <a:buSzPts val="13300"/>
              <a:buNone/>
              <a:defRPr sz="133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01575" lIns="101575" spcFirstLastPara="1" rIns="101575" wrap="square" tIns="101575">
            <a:noAutofit/>
          </a:bodyPr>
          <a:lstStyle>
            <a:lvl1pPr indent="-355600" lvl="0" marL="457200" algn="ctr">
              <a:spcBef>
                <a:spcPts val="0"/>
              </a:spcBef>
              <a:spcAft>
                <a:spcPts val="0"/>
              </a:spcAft>
              <a:buSzPts val="2000"/>
              <a:buChar char="●"/>
              <a:defRPr/>
            </a:lvl1pPr>
            <a:lvl2pPr indent="-330200" lvl="1" marL="914400" algn="ctr">
              <a:spcBef>
                <a:spcPts val="1800"/>
              </a:spcBef>
              <a:spcAft>
                <a:spcPts val="0"/>
              </a:spcAft>
              <a:buSzPts val="1600"/>
              <a:buChar char="○"/>
              <a:defRPr/>
            </a:lvl2pPr>
            <a:lvl3pPr indent="-330200" lvl="2" marL="1371600" algn="ctr">
              <a:spcBef>
                <a:spcPts val="1800"/>
              </a:spcBef>
              <a:spcAft>
                <a:spcPts val="0"/>
              </a:spcAft>
              <a:buSzPts val="1600"/>
              <a:buChar char="■"/>
              <a:defRPr/>
            </a:lvl3pPr>
            <a:lvl4pPr indent="-330200" lvl="3" marL="1828800" algn="ctr">
              <a:spcBef>
                <a:spcPts val="1800"/>
              </a:spcBef>
              <a:spcAft>
                <a:spcPts val="0"/>
              </a:spcAft>
              <a:buSzPts val="1600"/>
              <a:buChar char="●"/>
              <a:defRPr/>
            </a:lvl4pPr>
            <a:lvl5pPr indent="-330200" lvl="4" marL="2286000" algn="ctr">
              <a:spcBef>
                <a:spcPts val="1800"/>
              </a:spcBef>
              <a:spcAft>
                <a:spcPts val="0"/>
              </a:spcAft>
              <a:buSzPts val="1600"/>
              <a:buChar char="○"/>
              <a:defRPr/>
            </a:lvl5pPr>
            <a:lvl6pPr indent="-330200" lvl="5" marL="2743200" algn="ctr">
              <a:spcBef>
                <a:spcPts val="1800"/>
              </a:spcBef>
              <a:spcAft>
                <a:spcPts val="0"/>
              </a:spcAft>
              <a:buSzPts val="1600"/>
              <a:buChar char="■"/>
              <a:defRPr/>
            </a:lvl6pPr>
            <a:lvl7pPr indent="-330200" lvl="6" marL="3200400" algn="ctr">
              <a:spcBef>
                <a:spcPts val="1800"/>
              </a:spcBef>
              <a:spcAft>
                <a:spcPts val="0"/>
              </a:spcAft>
              <a:buSzPts val="1600"/>
              <a:buChar char="●"/>
              <a:defRPr/>
            </a:lvl7pPr>
            <a:lvl8pPr indent="-330200" lvl="7" marL="3657600" algn="ctr">
              <a:spcBef>
                <a:spcPts val="1800"/>
              </a:spcBef>
              <a:spcAft>
                <a:spcPts val="0"/>
              </a:spcAft>
              <a:buSzPts val="1600"/>
              <a:buChar char="○"/>
              <a:defRPr/>
            </a:lvl8pPr>
            <a:lvl9pPr indent="-330200" lvl="8" marL="4114800" algn="ctr">
              <a:spcBef>
                <a:spcPts val="1800"/>
              </a:spcBef>
              <a:spcAft>
                <a:spcPts val="1800"/>
              </a:spcAft>
              <a:buSzPts val="1600"/>
              <a:buChar char="■"/>
              <a:defRPr/>
            </a:lvl9pPr>
          </a:lstStyle>
          <a:p/>
        </p:txBody>
      </p:sp>
      <p:sp>
        <p:nvSpPr>
          <p:cNvPr id="47" name="Google Shape;47;p11"/>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01575" lIns="101575" spcFirstLastPara="1" rIns="101575" wrap="square" tIns="10157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5" name="Google Shape;15;p3"/>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19" name="Google Shape;19;p4"/>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4" name="Google Shape;24;p5"/>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7" name="Google Shape;27;p6"/>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2100"/>
          </a:xfrm>
          <a:prstGeom prst="rect">
            <a:avLst/>
          </a:prstGeom>
        </p:spPr>
        <p:txBody>
          <a:bodyPr anchorCtr="0" anchor="b" bIns="101575" lIns="101575" spcFirstLastPara="1" rIns="101575" wrap="square" tIns="101575">
            <a:noAutofit/>
          </a:bodyPr>
          <a:lstStyle>
            <a:lvl1pPr lvl="0">
              <a:spcBef>
                <a:spcPts val="0"/>
              </a:spcBef>
              <a:spcAft>
                <a:spcPts val="0"/>
              </a:spcAft>
              <a:buSzPts val="2700"/>
              <a:buNone/>
              <a:defRPr sz="2700"/>
            </a:lvl1pPr>
            <a:lvl2pPr lvl="1">
              <a:spcBef>
                <a:spcPts val="0"/>
              </a:spcBef>
              <a:spcAft>
                <a:spcPts val="0"/>
              </a:spcAft>
              <a:buSzPts val="2700"/>
              <a:buNone/>
              <a:defRPr sz="2700"/>
            </a:lvl2pPr>
            <a:lvl3pPr lvl="2">
              <a:spcBef>
                <a:spcPts val="0"/>
              </a:spcBef>
              <a:spcAft>
                <a:spcPts val="0"/>
              </a:spcAft>
              <a:buSzPts val="2700"/>
              <a:buNone/>
              <a:defRPr sz="2700"/>
            </a:lvl3pPr>
            <a:lvl4pPr lvl="3">
              <a:spcBef>
                <a:spcPts val="0"/>
              </a:spcBef>
              <a:spcAft>
                <a:spcPts val="0"/>
              </a:spcAft>
              <a:buSzPts val="2700"/>
              <a:buNone/>
              <a:defRPr sz="2700"/>
            </a:lvl4pPr>
            <a:lvl5pPr lvl="4">
              <a:spcBef>
                <a:spcPts val="0"/>
              </a:spcBef>
              <a:spcAft>
                <a:spcPts val="0"/>
              </a:spcAft>
              <a:buSzPts val="2700"/>
              <a:buNone/>
              <a:defRPr sz="2700"/>
            </a:lvl5pPr>
            <a:lvl6pPr lvl="5">
              <a:spcBef>
                <a:spcPts val="0"/>
              </a:spcBef>
              <a:spcAft>
                <a:spcPts val="0"/>
              </a:spcAft>
              <a:buSzPts val="2700"/>
              <a:buNone/>
              <a:defRPr sz="2700"/>
            </a:lvl6pPr>
            <a:lvl7pPr lvl="6">
              <a:spcBef>
                <a:spcPts val="0"/>
              </a:spcBef>
              <a:spcAft>
                <a:spcPts val="0"/>
              </a:spcAft>
              <a:buSzPts val="2700"/>
              <a:buNone/>
              <a:defRPr sz="2700"/>
            </a:lvl7pPr>
            <a:lvl8pPr lvl="7">
              <a:spcBef>
                <a:spcPts val="0"/>
              </a:spcBef>
              <a:spcAft>
                <a:spcPts val="0"/>
              </a:spcAft>
              <a:buSzPts val="2700"/>
              <a:buNone/>
              <a:defRPr sz="2700"/>
            </a:lvl8pPr>
            <a:lvl9pPr lvl="8">
              <a:spcBef>
                <a:spcPts val="0"/>
              </a:spcBef>
              <a:spcAft>
                <a:spcPts val="0"/>
              </a:spcAft>
              <a:buSzPts val="2700"/>
              <a:buNone/>
              <a:defRPr sz="27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01575" lIns="101575" spcFirstLastPara="1" rIns="101575" wrap="square" tIns="101575">
            <a:noAutofit/>
          </a:bodyPr>
          <a:lstStyle>
            <a:lvl1pPr indent="-311150" lvl="0" marL="457200">
              <a:spcBef>
                <a:spcPts val="0"/>
              </a:spcBef>
              <a:spcAft>
                <a:spcPts val="0"/>
              </a:spcAft>
              <a:buSzPts val="1300"/>
              <a:buChar char="●"/>
              <a:defRPr sz="13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31" name="Google Shape;31;p7"/>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500"/>
          </a:xfrm>
          <a:prstGeom prst="rect">
            <a:avLst/>
          </a:prstGeom>
        </p:spPr>
        <p:txBody>
          <a:bodyPr anchorCtr="0" anchor="ctr" bIns="101575" lIns="101575" spcFirstLastPara="1" rIns="101575" wrap="square" tIns="101575">
            <a:noAutofit/>
          </a:bodyPr>
          <a:lstStyle>
            <a:lvl1pPr lvl="0">
              <a:spcBef>
                <a:spcPts val="0"/>
              </a:spcBef>
              <a:spcAft>
                <a:spcPts val="0"/>
              </a:spcAft>
              <a:buSzPts val="5300"/>
              <a:buNone/>
              <a:defRPr sz="5300"/>
            </a:lvl1pPr>
            <a:lvl2pPr lvl="1">
              <a:spcBef>
                <a:spcPts val="0"/>
              </a:spcBef>
              <a:spcAft>
                <a:spcPts val="0"/>
              </a:spcAft>
              <a:buSzPts val="5300"/>
              <a:buNone/>
              <a:defRPr sz="5300"/>
            </a:lvl2pPr>
            <a:lvl3pPr lvl="2">
              <a:spcBef>
                <a:spcPts val="0"/>
              </a:spcBef>
              <a:spcAft>
                <a:spcPts val="0"/>
              </a:spcAft>
              <a:buSzPts val="5300"/>
              <a:buNone/>
              <a:defRPr sz="5300"/>
            </a:lvl3pPr>
            <a:lvl4pPr lvl="3">
              <a:spcBef>
                <a:spcPts val="0"/>
              </a:spcBef>
              <a:spcAft>
                <a:spcPts val="0"/>
              </a:spcAft>
              <a:buSzPts val="5300"/>
              <a:buNone/>
              <a:defRPr sz="5300"/>
            </a:lvl4pPr>
            <a:lvl5pPr lvl="4">
              <a:spcBef>
                <a:spcPts val="0"/>
              </a:spcBef>
              <a:spcAft>
                <a:spcPts val="0"/>
              </a:spcAft>
              <a:buSzPts val="5300"/>
              <a:buNone/>
              <a:defRPr sz="5300"/>
            </a:lvl5pPr>
            <a:lvl6pPr lvl="5">
              <a:spcBef>
                <a:spcPts val="0"/>
              </a:spcBef>
              <a:spcAft>
                <a:spcPts val="0"/>
              </a:spcAft>
              <a:buSzPts val="5300"/>
              <a:buNone/>
              <a:defRPr sz="5300"/>
            </a:lvl6pPr>
            <a:lvl7pPr lvl="6">
              <a:spcBef>
                <a:spcPts val="0"/>
              </a:spcBef>
              <a:spcAft>
                <a:spcPts val="0"/>
              </a:spcAft>
              <a:buSzPts val="5300"/>
              <a:buNone/>
              <a:defRPr sz="5300"/>
            </a:lvl7pPr>
            <a:lvl8pPr lvl="7">
              <a:spcBef>
                <a:spcPts val="0"/>
              </a:spcBef>
              <a:spcAft>
                <a:spcPts val="0"/>
              </a:spcAft>
              <a:buSzPts val="5300"/>
              <a:buNone/>
              <a:defRPr sz="5300"/>
            </a:lvl8pPr>
            <a:lvl9pPr lvl="8">
              <a:spcBef>
                <a:spcPts val="0"/>
              </a:spcBef>
              <a:spcAft>
                <a:spcPts val="0"/>
              </a:spcAft>
              <a:buSzPts val="5300"/>
              <a:buNone/>
              <a:defRPr sz="5300"/>
            </a:lvl9pPr>
          </a:lstStyle>
          <a:p/>
        </p:txBody>
      </p:sp>
      <p:sp>
        <p:nvSpPr>
          <p:cNvPr id="34" name="Google Shape;34;p8"/>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01575" lIns="101575" spcFirstLastPara="1" rIns="101575" wrap="square" tIns="1015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4700"/>
              <a:buNone/>
              <a:defRPr sz="4700"/>
            </a:lvl1pPr>
            <a:lvl2pPr lvl="1" algn="ctr">
              <a:spcBef>
                <a:spcPts val="0"/>
              </a:spcBef>
              <a:spcAft>
                <a:spcPts val="0"/>
              </a:spcAft>
              <a:buSzPts val="4700"/>
              <a:buNone/>
              <a:defRPr sz="4700"/>
            </a:lvl2pPr>
            <a:lvl3pPr lvl="2" algn="ctr">
              <a:spcBef>
                <a:spcPts val="0"/>
              </a:spcBef>
              <a:spcAft>
                <a:spcPts val="0"/>
              </a:spcAft>
              <a:buSzPts val="4700"/>
              <a:buNone/>
              <a:defRPr sz="4700"/>
            </a:lvl3pPr>
            <a:lvl4pPr lvl="3" algn="ctr">
              <a:spcBef>
                <a:spcPts val="0"/>
              </a:spcBef>
              <a:spcAft>
                <a:spcPts val="0"/>
              </a:spcAft>
              <a:buSzPts val="4700"/>
              <a:buNone/>
              <a:defRPr sz="4700"/>
            </a:lvl4pPr>
            <a:lvl5pPr lvl="4" algn="ctr">
              <a:spcBef>
                <a:spcPts val="0"/>
              </a:spcBef>
              <a:spcAft>
                <a:spcPts val="0"/>
              </a:spcAft>
              <a:buSzPts val="4700"/>
              <a:buNone/>
              <a:defRPr sz="4700"/>
            </a:lvl5pPr>
            <a:lvl6pPr lvl="5" algn="ctr">
              <a:spcBef>
                <a:spcPts val="0"/>
              </a:spcBef>
              <a:spcAft>
                <a:spcPts val="0"/>
              </a:spcAft>
              <a:buSzPts val="4700"/>
              <a:buNone/>
              <a:defRPr sz="4700"/>
            </a:lvl6pPr>
            <a:lvl7pPr lvl="6" algn="ctr">
              <a:spcBef>
                <a:spcPts val="0"/>
              </a:spcBef>
              <a:spcAft>
                <a:spcPts val="0"/>
              </a:spcAft>
              <a:buSzPts val="4700"/>
              <a:buNone/>
              <a:defRPr sz="4700"/>
            </a:lvl7pPr>
            <a:lvl8pPr lvl="7" algn="ctr">
              <a:spcBef>
                <a:spcPts val="0"/>
              </a:spcBef>
              <a:spcAft>
                <a:spcPts val="0"/>
              </a:spcAft>
              <a:buSzPts val="4700"/>
              <a:buNone/>
              <a:defRPr sz="4700"/>
            </a:lvl8pPr>
            <a:lvl9pPr lvl="8" algn="ctr">
              <a:spcBef>
                <a:spcPts val="0"/>
              </a:spcBef>
              <a:spcAft>
                <a:spcPts val="0"/>
              </a:spcAft>
              <a:buSzPts val="4700"/>
              <a:buNone/>
              <a:defRPr sz="47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39" name="Google Shape;39;p9"/>
          <p:cNvSpPr txBox="1"/>
          <p:nvPr>
            <p:ph idx="2" type="body"/>
          </p:nvPr>
        </p:nvSpPr>
        <p:spPr>
          <a:xfrm>
            <a:off x="5433450" y="1094158"/>
            <a:ext cx="4220700" cy="5583900"/>
          </a:xfrm>
          <a:prstGeom prst="rect">
            <a:avLst/>
          </a:prstGeom>
        </p:spPr>
        <p:txBody>
          <a:bodyPr anchorCtr="0" anchor="ctr"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40" name="Google Shape;40;p9"/>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01575" lIns="101575" spcFirstLastPara="1" rIns="101575" wrap="square" tIns="101575">
            <a:noAutofit/>
          </a:bodyPr>
          <a:lstStyle>
            <a:lvl1pPr indent="-228600" lvl="0" marL="457200">
              <a:lnSpc>
                <a:spcPct val="100000"/>
              </a:lnSpc>
              <a:spcBef>
                <a:spcPts val="0"/>
              </a:spcBef>
              <a:spcAft>
                <a:spcPts val="0"/>
              </a:spcAft>
              <a:buSzPts val="2000"/>
              <a:buNone/>
              <a:defRPr/>
            </a:lvl1pPr>
          </a:lstStyle>
          <a:p/>
        </p:txBody>
      </p:sp>
      <p:sp>
        <p:nvSpPr>
          <p:cNvPr id="43" name="Google Shape;43;p10"/>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spcBef>
                <a:spcPts val="0"/>
              </a:spcBef>
              <a:spcAft>
                <a:spcPts val="0"/>
              </a:spcAft>
              <a:buClr>
                <a:schemeClr val="dk1"/>
              </a:buClr>
              <a:buSzPts val="3100"/>
              <a:buNone/>
              <a:defRPr sz="3100">
                <a:solidFill>
                  <a:schemeClr val="dk1"/>
                </a:solidFill>
              </a:defRPr>
            </a:lvl1pPr>
            <a:lvl2pPr lvl="1">
              <a:spcBef>
                <a:spcPts val="0"/>
              </a:spcBef>
              <a:spcAft>
                <a:spcPts val="0"/>
              </a:spcAft>
              <a:buClr>
                <a:schemeClr val="dk1"/>
              </a:buClr>
              <a:buSzPts val="3100"/>
              <a:buNone/>
              <a:defRPr sz="3100">
                <a:solidFill>
                  <a:schemeClr val="dk1"/>
                </a:solidFill>
              </a:defRPr>
            </a:lvl2pPr>
            <a:lvl3pPr lvl="2">
              <a:spcBef>
                <a:spcPts val="0"/>
              </a:spcBef>
              <a:spcAft>
                <a:spcPts val="0"/>
              </a:spcAft>
              <a:buClr>
                <a:schemeClr val="dk1"/>
              </a:buClr>
              <a:buSzPts val="3100"/>
              <a:buNone/>
              <a:defRPr sz="3100">
                <a:solidFill>
                  <a:schemeClr val="dk1"/>
                </a:solidFill>
              </a:defRPr>
            </a:lvl3pPr>
            <a:lvl4pPr lvl="3">
              <a:spcBef>
                <a:spcPts val="0"/>
              </a:spcBef>
              <a:spcAft>
                <a:spcPts val="0"/>
              </a:spcAft>
              <a:buClr>
                <a:schemeClr val="dk1"/>
              </a:buClr>
              <a:buSzPts val="3100"/>
              <a:buNone/>
              <a:defRPr sz="3100">
                <a:solidFill>
                  <a:schemeClr val="dk1"/>
                </a:solidFill>
              </a:defRPr>
            </a:lvl4pPr>
            <a:lvl5pPr lvl="4">
              <a:spcBef>
                <a:spcPts val="0"/>
              </a:spcBef>
              <a:spcAft>
                <a:spcPts val="0"/>
              </a:spcAft>
              <a:buClr>
                <a:schemeClr val="dk1"/>
              </a:buClr>
              <a:buSzPts val="3100"/>
              <a:buNone/>
              <a:defRPr sz="3100">
                <a:solidFill>
                  <a:schemeClr val="dk1"/>
                </a:solidFill>
              </a:defRPr>
            </a:lvl5pPr>
            <a:lvl6pPr lvl="5">
              <a:spcBef>
                <a:spcPts val="0"/>
              </a:spcBef>
              <a:spcAft>
                <a:spcPts val="0"/>
              </a:spcAft>
              <a:buClr>
                <a:schemeClr val="dk1"/>
              </a:buClr>
              <a:buSzPts val="3100"/>
              <a:buNone/>
              <a:defRPr sz="3100">
                <a:solidFill>
                  <a:schemeClr val="dk1"/>
                </a:solidFill>
              </a:defRPr>
            </a:lvl6pPr>
            <a:lvl7pPr lvl="6">
              <a:spcBef>
                <a:spcPts val="0"/>
              </a:spcBef>
              <a:spcAft>
                <a:spcPts val="0"/>
              </a:spcAft>
              <a:buClr>
                <a:schemeClr val="dk1"/>
              </a:buClr>
              <a:buSzPts val="3100"/>
              <a:buNone/>
              <a:defRPr sz="3100">
                <a:solidFill>
                  <a:schemeClr val="dk1"/>
                </a:solidFill>
              </a:defRPr>
            </a:lvl7pPr>
            <a:lvl8pPr lvl="7">
              <a:spcBef>
                <a:spcPts val="0"/>
              </a:spcBef>
              <a:spcAft>
                <a:spcPts val="0"/>
              </a:spcAft>
              <a:buClr>
                <a:schemeClr val="dk1"/>
              </a:buClr>
              <a:buSzPts val="3100"/>
              <a:buNone/>
              <a:defRPr sz="3100">
                <a:solidFill>
                  <a:schemeClr val="dk1"/>
                </a:solidFill>
              </a:defRPr>
            </a:lvl8pPr>
            <a:lvl9pPr lvl="8">
              <a:spcBef>
                <a:spcPts val="0"/>
              </a:spcBef>
              <a:spcAft>
                <a:spcPts val="0"/>
              </a:spcAft>
              <a:buClr>
                <a:schemeClr val="dk1"/>
              </a:buClr>
              <a:buSzPts val="3100"/>
              <a:buNone/>
              <a:defRPr sz="31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a:lnSpc>
                <a:spcPct val="115000"/>
              </a:lnSpc>
              <a:spcBef>
                <a:spcPts val="0"/>
              </a:spcBef>
              <a:spcAft>
                <a:spcPts val="0"/>
              </a:spcAft>
              <a:buClr>
                <a:schemeClr val="dk2"/>
              </a:buClr>
              <a:buSzPts val="2000"/>
              <a:buChar char="●"/>
              <a:defRPr sz="2000">
                <a:solidFill>
                  <a:schemeClr val="dk2"/>
                </a:solidFill>
              </a:defRPr>
            </a:lvl1pPr>
            <a:lvl2pPr indent="-330200" lvl="1" marL="914400">
              <a:lnSpc>
                <a:spcPct val="115000"/>
              </a:lnSpc>
              <a:spcBef>
                <a:spcPts val="1800"/>
              </a:spcBef>
              <a:spcAft>
                <a:spcPts val="0"/>
              </a:spcAft>
              <a:buClr>
                <a:schemeClr val="dk2"/>
              </a:buClr>
              <a:buSzPts val="1600"/>
              <a:buChar char="○"/>
              <a:defRPr sz="1600">
                <a:solidFill>
                  <a:schemeClr val="dk2"/>
                </a:solidFill>
              </a:defRPr>
            </a:lvl2pPr>
            <a:lvl3pPr indent="-330200" lvl="2" marL="1371600">
              <a:lnSpc>
                <a:spcPct val="115000"/>
              </a:lnSpc>
              <a:spcBef>
                <a:spcPts val="1800"/>
              </a:spcBef>
              <a:spcAft>
                <a:spcPts val="0"/>
              </a:spcAft>
              <a:buClr>
                <a:schemeClr val="dk2"/>
              </a:buClr>
              <a:buSzPts val="1600"/>
              <a:buChar char="■"/>
              <a:defRPr sz="1600">
                <a:solidFill>
                  <a:schemeClr val="dk2"/>
                </a:solidFill>
              </a:defRPr>
            </a:lvl3pPr>
            <a:lvl4pPr indent="-330200" lvl="3" marL="1828800">
              <a:lnSpc>
                <a:spcPct val="115000"/>
              </a:lnSpc>
              <a:spcBef>
                <a:spcPts val="1800"/>
              </a:spcBef>
              <a:spcAft>
                <a:spcPts val="0"/>
              </a:spcAft>
              <a:buClr>
                <a:schemeClr val="dk2"/>
              </a:buClr>
              <a:buSzPts val="1600"/>
              <a:buChar char="●"/>
              <a:defRPr sz="1600">
                <a:solidFill>
                  <a:schemeClr val="dk2"/>
                </a:solidFill>
              </a:defRPr>
            </a:lvl4pPr>
            <a:lvl5pPr indent="-330200" lvl="4" marL="2286000">
              <a:lnSpc>
                <a:spcPct val="115000"/>
              </a:lnSpc>
              <a:spcBef>
                <a:spcPts val="1800"/>
              </a:spcBef>
              <a:spcAft>
                <a:spcPts val="0"/>
              </a:spcAft>
              <a:buClr>
                <a:schemeClr val="dk2"/>
              </a:buClr>
              <a:buSzPts val="1600"/>
              <a:buChar char="○"/>
              <a:defRPr sz="1600">
                <a:solidFill>
                  <a:schemeClr val="dk2"/>
                </a:solidFill>
              </a:defRPr>
            </a:lvl5pPr>
            <a:lvl6pPr indent="-330200" lvl="5" marL="2743200">
              <a:lnSpc>
                <a:spcPct val="115000"/>
              </a:lnSpc>
              <a:spcBef>
                <a:spcPts val="1800"/>
              </a:spcBef>
              <a:spcAft>
                <a:spcPts val="0"/>
              </a:spcAft>
              <a:buClr>
                <a:schemeClr val="dk2"/>
              </a:buClr>
              <a:buSzPts val="1600"/>
              <a:buChar char="■"/>
              <a:defRPr sz="1600">
                <a:solidFill>
                  <a:schemeClr val="dk2"/>
                </a:solidFill>
              </a:defRPr>
            </a:lvl6pPr>
            <a:lvl7pPr indent="-330200" lvl="6" marL="3200400">
              <a:lnSpc>
                <a:spcPct val="115000"/>
              </a:lnSpc>
              <a:spcBef>
                <a:spcPts val="1800"/>
              </a:spcBef>
              <a:spcAft>
                <a:spcPts val="0"/>
              </a:spcAft>
              <a:buClr>
                <a:schemeClr val="dk2"/>
              </a:buClr>
              <a:buSzPts val="1600"/>
              <a:buChar char="●"/>
              <a:defRPr sz="1600">
                <a:solidFill>
                  <a:schemeClr val="dk2"/>
                </a:solidFill>
              </a:defRPr>
            </a:lvl7pPr>
            <a:lvl8pPr indent="-330200" lvl="7" marL="3657600">
              <a:lnSpc>
                <a:spcPct val="115000"/>
              </a:lnSpc>
              <a:spcBef>
                <a:spcPts val="1800"/>
              </a:spcBef>
              <a:spcAft>
                <a:spcPts val="0"/>
              </a:spcAft>
              <a:buClr>
                <a:schemeClr val="dk2"/>
              </a:buClr>
              <a:buSzPts val="1600"/>
              <a:buChar char="○"/>
              <a:defRPr sz="1600">
                <a:solidFill>
                  <a:schemeClr val="dk2"/>
                </a:solidFill>
              </a:defRPr>
            </a:lvl8pPr>
            <a:lvl9pPr indent="-330200" lvl="8" marL="4114800">
              <a:lnSpc>
                <a:spcPct val="115000"/>
              </a:lnSpc>
              <a:spcBef>
                <a:spcPts val="1800"/>
              </a:spcBef>
              <a:spcAft>
                <a:spcPts val="1800"/>
              </a:spcAft>
              <a:buClr>
                <a:schemeClr val="dk2"/>
              </a:buClr>
              <a:buSzPts val="1600"/>
              <a:buChar char="■"/>
              <a:defRPr sz="1600">
                <a:solidFill>
                  <a:schemeClr val="dk2"/>
                </a:solidFill>
              </a:defRPr>
            </a:lvl9pPr>
          </a:lstStyle>
          <a:p/>
        </p:txBody>
      </p:sp>
      <p:sp>
        <p:nvSpPr>
          <p:cNvPr id="8" name="Google Shape;8;p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lvl="0" algn="r">
              <a:buNone/>
              <a:defRPr sz="1100">
                <a:solidFill>
                  <a:schemeClr val="dk2"/>
                </a:solidFill>
              </a:defRPr>
            </a:lvl1pPr>
            <a:lvl2pPr lvl="1" algn="r">
              <a:buNone/>
              <a:defRPr sz="1100">
                <a:solidFill>
                  <a:schemeClr val="dk2"/>
                </a:solidFill>
              </a:defRPr>
            </a:lvl2pPr>
            <a:lvl3pPr lvl="2" algn="r">
              <a:buNone/>
              <a:defRPr sz="1100">
                <a:solidFill>
                  <a:schemeClr val="dk2"/>
                </a:solidFill>
              </a:defRPr>
            </a:lvl3pPr>
            <a:lvl4pPr lvl="3" algn="r">
              <a:buNone/>
              <a:defRPr sz="1100">
                <a:solidFill>
                  <a:schemeClr val="dk2"/>
                </a:solidFill>
              </a:defRPr>
            </a:lvl4pPr>
            <a:lvl5pPr lvl="4" algn="r">
              <a:buNone/>
              <a:defRPr sz="1100">
                <a:solidFill>
                  <a:schemeClr val="dk2"/>
                </a:solidFill>
              </a:defRPr>
            </a:lvl5pPr>
            <a:lvl6pPr lvl="5" algn="r">
              <a:buNone/>
              <a:defRPr sz="1100">
                <a:solidFill>
                  <a:schemeClr val="dk2"/>
                </a:solidFill>
              </a:defRPr>
            </a:lvl6pPr>
            <a:lvl7pPr lvl="6" algn="r">
              <a:buNone/>
              <a:defRPr sz="1100">
                <a:solidFill>
                  <a:schemeClr val="dk2"/>
                </a:solidFill>
              </a:defRPr>
            </a:lvl7pPr>
            <a:lvl8pPr lvl="7" algn="r">
              <a:buNone/>
              <a:defRPr sz="1100">
                <a:solidFill>
                  <a:schemeClr val="dk2"/>
                </a:solidFill>
              </a:defRPr>
            </a:lvl8pPr>
            <a:lvl9pPr lvl="8"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383075" y="349152"/>
            <a:ext cx="9385500" cy="895500"/>
          </a:xfrm>
          <a:prstGeom prst="rect">
            <a:avLst/>
          </a:prstGeom>
          <a:noFill/>
          <a:ln>
            <a:noFill/>
          </a:ln>
        </p:spPr>
        <p:txBody>
          <a:bodyPr anchorCtr="0" anchor="t" bIns="101575" lIns="101575" spcFirstLastPara="1" rIns="101575" wrap="square" tIns="101575">
            <a:noAutofit/>
          </a:bodyPr>
          <a:lstStyle/>
          <a:p>
            <a:pPr indent="0" lvl="0" marL="0" rtl="0" algn="ctr">
              <a:spcBef>
                <a:spcPts val="0"/>
              </a:spcBef>
              <a:spcAft>
                <a:spcPts val="0"/>
              </a:spcAft>
              <a:buNone/>
            </a:pPr>
            <a:r>
              <a:rPr lang="en" sz="4000"/>
              <a:t>(Insert your title here)</a:t>
            </a:r>
            <a:endParaRPr sz="4000"/>
          </a:p>
        </p:txBody>
      </p:sp>
      <p:sp>
        <p:nvSpPr>
          <p:cNvPr id="55" name="Google Shape;55;p13"/>
          <p:cNvSpPr txBox="1"/>
          <p:nvPr/>
        </p:nvSpPr>
        <p:spPr>
          <a:xfrm>
            <a:off x="397815" y="1183193"/>
            <a:ext cx="9370800" cy="910800"/>
          </a:xfrm>
          <a:prstGeom prst="rect">
            <a:avLst/>
          </a:prstGeom>
          <a:noFill/>
          <a:ln>
            <a:noFill/>
          </a:ln>
        </p:spPr>
        <p:txBody>
          <a:bodyPr anchorCtr="0" anchor="t" bIns="101575" lIns="101575" spcFirstLastPara="1" rIns="101575" wrap="square" tIns="101575">
            <a:noAutofit/>
          </a:bodyPr>
          <a:lstStyle/>
          <a:p>
            <a:pPr indent="0" lvl="0" marL="0" rtl="0" algn="l">
              <a:spcBef>
                <a:spcPts val="0"/>
              </a:spcBef>
              <a:spcAft>
                <a:spcPts val="0"/>
              </a:spcAft>
              <a:buNone/>
            </a:pPr>
            <a:r>
              <a:rPr lang="en" sz="1600"/>
              <a:t>Write your instructions in this box. Or, if you don’t want to, you don’t have to … just delete this text box and use the graphic organizer by itself! (Note that there’s no place for student name. If they’re turning it in digitally, there’s likely no need! If you plan to print this organizer, you might want to add a name line.)</a:t>
            </a:r>
            <a:endParaRPr sz="1600"/>
          </a:p>
        </p:txBody>
      </p:sp>
      <p:pic>
        <p:nvPicPr>
          <p:cNvPr descr="DITCH LOGO.png" id="56" name="Google Shape;56;p13"/>
          <p:cNvPicPr preferRelativeResize="0"/>
          <p:nvPr/>
        </p:nvPicPr>
        <p:blipFill>
          <a:blip r:embed="rId3">
            <a:alphaModFix/>
          </a:blip>
          <a:stretch>
            <a:fillRect/>
          </a:stretch>
        </p:blipFill>
        <p:spPr>
          <a:xfrm>
            <a:off x="6193643" y="7213875"/>
            <a:ext cx="3749874" cy="442725"/>
          </a:xfrm>
          <a:prstGeom prst="rect">
            <a:avLst/>
          </a:prstGeom>
          <a:noFill/>
          <a:ln>
            <a:noFill/>
          </a:ln>
        </p:spPr>
      </p:pic>
      <p:sp>
        <p:nvSpPr>
          <p:cNvPr id="57" name="Google Shape;57;p13"/>
          <p:cNvSpPr/>
          <p:nvPr/>
        </p:nvSpPr>
        <p:spPr>
          <a:xfrm>
            <a:off x="531325" y="2352975"/>
            <a:ext cx="6208800" cy="4547700"/>
          </a:xfrm>
          <a:prstGeom prst="roundRect">
            <a:avLst>
              <a:gd fmla="val 16667" name="adj"/>
            </a:avLst>
          </a:prstGeom>
          <a:noFill/>
          <a:ln cap="flat" cmpd="sng" w="76200">
            <a:solidFill>
              <a:srgbClr val="CC412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3"/>
          <p:cNvSpPr/>
          <p:nvPr/>
        </p:nvSpPr>
        <p:spPr>
          <a:xfrm>
            <a:off x="3325125" y="2349727"/>
            <a:ext cx="6208800" cy="4547700"/>
          </a:xfrm>
          <a:prstGeom prst="roundRect">
            <a:avLst>
              <a:gd fmla="val 16667" name="adj"/>
            </a:avLst>
          </a:prstGeom>
          <a:noFill/>
          <a:ln cap="flat" cmpd="sng" w="76200">
            <a:solidFill>
              <a:srgbClr val="CC412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3"/>
          <p:cNvSpPr txBox="1"/>
          <p:nvPr/>
        </p:nvSpPr>
        <p:spPr>
          <a:xfrm>
            <a:off x="850100" y="2801900"/>
            <a:ext cx="2262000" cy="370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Text for left section goes here. (Feel free to change it to a bulleted list or a numbered list if you’d like!)</a:t>
            </a:r>
            <a:endParaRPr/>
          </a:p>
        </p:txBody>
      </p:sp>
      <p:sp>
        <p:nvSpPr>
          <p:cNvPr id="60" name="Google Shape;60;p13"/>
          <p:cNvSpPr txBox="1"/>
          <p:nvPr/>
        </p:nvSpPr>
        <p:spPr>
          <a:xfrm>
            <a:off x="3856125" y="2801888"/>
            <a:ext cx="2262000" cy="370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Text for middle section goes here. (Feel free to change it to a bulleted list or a numbered list if you’d like!)</a:t>
            </a:r>
            <a:endParaRPr/>
          </a:p>
          <a:p>
            <a:pPr indent="0" lvl="0" marL="0" rtl="0" algn="l">
              <a:spcBef>
                <a:spcPts val="0"/>
              </a:spcBef>
              <a:spcAft>
                <a:spcPts val="0"/>
              </a:spcAft>
              <a:buNone/>
            </a:pPr>
            <a:r>
              <a:t/>
            </a:r>
            <a:endParaRPr/>
          </a:p>
        </p:txBody>
      </p:sp>
      <p:sp>
        <p:nvSpPr>
          <p:cNvPr id="61" name="Google Shape;61;p13"/>
          <p:cNvSpPr txBox="1"/>
          <p:nvPr/>
        </p:nvSpPr>
        <p:spPr>
          <a:xfrm>
            <a:off x="7029725" y="2801888"/>
            <a:ext cx="2262000" cy="370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Text for right section goes here. (Feel free to change it to a bulleted list or a numbered list if you’d like!)</a:t>
            </a:r>
            <a:endParaRPr/>
          </a:p>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