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</p:sldIdLst>
  <p:sldSz cy="4876800" cx="9753600"/>
  <p:notesSz cx="6858000" cy="9144000"/>
  <p:embeddedFontLst>
    <p:embeddedFont>
      <p:font typeface="Barlow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784">
          <p15:clr>
            <a:srgbClr val="A4A3A4"/>
          </p15:clr>
        </p15:guide>
        <p15:guide id="2" pos="576">
          <p15:clr>
            <a:srgbClr val="A4A3A4"/>
          </p15:clr>
        </p15:guide>
        <p15:guide id="3" orient="horz" pos="288">
          <p15:clr>
            <a:srgbClr val="9AA0A6"/>
          </p15:clr>
        </p15:guide>
        <p15:guide id="4" pos="556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784" orient="horz"/>
        <p:guide pos="576"/>
        <p:guide pos="288" orient="horz"/>
        <p:guide pos="55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Barlow-italic.fntdata"/><Relationship Id="rId10" Type="http://schemas.openxmlformats.org/officeDocument/2006/relationships/font" Target="fonts/Barlow-bold.fntdata"/><Relationship Id="rId12" Type="http://schemas.openxmlformats.org/officeDocument/2006/relationships/font" Target="fonts/Barlow-boldItalic.fntdata"/><Relationship Id="rId9" Type="http://schemas.openxmlformats.org/officeDocument/2006/relationships/font" Target="fonts/Barlow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95" y="685800"/>
            <a:ext cx="6858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6d6c54e3b6_0_8:notes"/>
          <p:cNvSpPr/>
          <p:nvPr>
            <p:ph idx="2" type="sldImg"/>
          </p:nvPr>
        </p:nvSpPr>
        <p:spPr>
          <a:xfrm>
            <a:off x="295" y="685800"/>
            <a:ext cx="6858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" name="Google Shape;30;g6d6c54e3b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f39d91e5d6_0_25:notes"/>
          <p:cNvSpPr/>
          <p:nvPr>
            <p:ph idx="2" type="sldImg"/>
          </p:nvPr>
        </p:nvSpPr>
        <p:spPr>
          <a:xfrm>
            <a:off x="295" y="685800"/>
            <a:ext cx="6858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gf39d91e5d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f39d91e5d6_0_32:notes"/>
          <p:cNvSpPr/>
          <p:nvPr>
            <p:ph idx="2" type="sldImg"/>
          </p:nvPr>
        </p:nvSpPr>
        <p:spPr>
          <a:xfrm>
            <a:off x="295" y="685800"/>
            <a:ext cx="6858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f39d91e5d6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32489" y="705967"/>
            <a:ext cx="9088500" cy="194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32480" y="2687170"/>
            <a:ext cx="9088500" cy="7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037288" y="4421420"/>
            <a:ext cx="585300" cy="37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32480" y="421950"/>
            <a:ext cx="9088500" cy="5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037288" y="4421420"/>
            <a:ext cx="585300" cy="37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367375" y="1132400"/>
            <a:ext cx="4319700" cy="3499200"/>
          </a:xfrm>
          <a:prstGeom prst="roundRect">
            <a:avLst>
              <a:gd fmla="val 6824" name="adj"/>
            </a:avLst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5066509" y="1132400"/>
            <a:ext cx="4319700" cy="3499200"/>
          </a:xfrm>
          <a:prstGeom prst="roundRect">
            <a:avLst>
              <a:gd fmla="val 6824" name="adj"/>
            </a:avLst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32480" y="421950"/>
            <a:ext cx="9088500" cy="5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9037288" y="4421420"/>
            <a:ext cx="585300" cy="37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367375" y="1132400"/>
            <a:ext cx="4319700" cy="3499200"/>
          </a:xfrm>
          <a:prstGeom prst="roundRect">
            <a:avLst>
              <a:gd fmla="val 6824" name="adj"/>
            </a:avLst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5066509" y="1132400"/>
            <a:ext cx="4319700" cy="3499200"/>
          </a:xfrm>
          <a:prstGeom prst="roundRect">
            <a:avLst>
              <a:gd fmla="val 6824" name="adj"/>
            </a:avLst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 1">
  <p:cSld name="TITLE_AND_BODY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32480" y="421950"/>
            <a:ext cx="9088500" cy="5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9037288" y="4421420"/>
            <a:ext cx="585300" cy="37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367375" y="1132400"/>
            <a:ext cx="4319700" cy="3499200"/>
          </a:xfrm>
          <a:prstGeom prst="roundRect">
            <a:avLst>
              <a:gd fmla="val 6824" name="adj"/>
            </a:avLst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5066509" y="1132400"/>
            <a:ext cx="4319700" cy="3499200"/>
          </a:xfrm>
          <a:prstGeom prst="roundRect">
            <a:avLst>
              <a:gd fmla="val 6824" name="adj"/>
            </a:avLst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32480" y="421950"/>
            <a:ext cx="90885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32480" y="1092717"/>
            <a:ext cx="9088500" cy="32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037288" y="4421420"/>
            <a:ext cx="5853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/>
        </p:nvSpPr>
        <p:spPr>
          <a:xfrm>
            <a:off x="1287125" y="-1229925"/>
            <a:ext cx="69933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MAKE A COPY!</a:t>
            </a:r>
            <a:endParaRPr sz="4000"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332480" y="421950"/>
            <a:ext cx="9088500" cy="5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arlow"/>
                <a:ea typeface="Barlow"/>
                <a:cs typeface="Barlow"/>
                <a:sym typeface="Barlow"/>
              </a:rPr>
              <a:t>What are two things you learned so far today?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4" name="Google Shape;34;p6"/>
          <p:cNvSpPr txBox="1"/>
          <p:nvPr/>
        </p:nvSpPr>
        <p:spPr>
          <a:xfrm>
            <a:off x="564575" y="1314100"/>
            <a:ext cx="3932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Type your text here … (or add pictures … or both! Delete this text first though.)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5" name="Google Shape;35;p6"/>
          <p:cNvSpPr txBox="1"/>
          <p:nvPr/>
        </p:nvSpPr>
        <p:spPr>
          <a:xfrm>
            <a:off x="5288975" y="1314100"/>
            <a:ext cx="3932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Type your text here … (or add pictures … or both! Delete this text first though.)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332480" y="421950"/>
            <a:ext cx="9088500" cy="5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arlow"/>
                <a:ea typeface="Barlow"/>
                <a:cs typeface="Barlow"/>
                <a:sym typeface="Barlow"/>
              </a:rPr>
              <a:t>What are two things you learned yesterday/last week?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1" name="Google Shape;41;p7"/>
          <p:cNvSpPr txBox="1"/>
          <p:nvPr/>
        </p:nvSpPr>
        <p:spPr>
          <a:xfrm>
            <a:off x="564575" y="1314100"/>
            <a:ext cx="3932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Type your text here … (or add pictures … or both! Delete this text first though.)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2" name="Google Shape;42;p7"/>
          <p:cNvSpPr txBox="1"/>
          <p:nvPr/>
        </p:nvSpPr>
        <p:spPr>
          <a:xfrm>
            <a:off x="5288975" y="1314100"/>
            <a:ext cx="3932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Type your text here … (or add pictures … or both! Delete this text first though.)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type="title"/>
          </p:nvPr>
        </p:nvSpPr>
        <p:spPr>
          <a:xfrm>
            <a:off x="332480" y="421950"/>
            <a:ext cx="9088500" cy="5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arlow"/>
                <a:ea typeface="Barlow"/>
                <a:cs typeface="Barlow"/>
                <a:sym typeface="Barlow"/>
              </a:rPr>
              <a:t>What are two examples from your own life that relate?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8" name="Google Shape;48;p8"/>
          <p:cNvSpPr txBox="1"/>
          <p:nvPr/>
        </p:nvSpPr>
        <p:spPr>
          <a:xfrm>
            <a:off x="564575" y="1314100"/>
            <a:ext cx="3932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Type your text here … (or add pictures … or both! Delete this text first though.)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9" name="Google Shape;49;p8"/>
          <p:cNvSpPr txBox="1"/>
          <p:nvPr/>
        </p:nvSpPr>
        <p:spPr>
          <a:xfrm>
            <a:off x="5288975" y="1314100"/>
            <a:ext cx="3932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Type your text here … (or add pictures … or both! Delete this text first though.)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