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fa12d69c6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fa12d69c6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Easy no editing. Use send to back on video. In white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6fac0261ab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6fac0261ab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Easy no editing. Use send to back on video. In white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6fa12d69c6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6fa12d69c6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Easy no editing. Use send to back on video. In black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6fa12d69c6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6fa12d69c6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Easy no editing. Use send to back on video. In white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fa12d69c6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fa12d69c6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Edit text + user. Send video to back. In black.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fa12d69c6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fa12d69c6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Edit text + user. Send video to back. In white.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Original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://ditchthattextbook.com/2018/02/14/learning-in-motion-easy-stop-motion-animation-with-google-slides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6.pn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7.png"/><Relationship Id="rId4" Type="http://schemas.openxmlformats.org/officeDocument/2006/relationships/image" Target="../media/image15.png"/><Relationship Id="rId11" Type="http://schemas.openxmlformats.org/officeDocument/2006/relationships/image" Target="../media/image14.png"/><Relationship Id="rId10" Type="http://schemas.openxmlformats.org/officeDocument/2006/relationships/image" Target="../media/image4.png"/><Relationship Id="rId12" Type="http://schemas.openxmlformats.org/officeDocument/2006/relationships/image" Target="../media/image7.png"/><Relationship Id="rId9" Type="http://schemas.openxmlformats.org/officeDocument/2006/relationships/image" Target="../media/image3.png"/><Relationship Id="rId5" Type="http://schemas.openxmlformats.org/officeDocument/2006/relationships/image" Target="../media/image10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>
            <a:hlinkClick r:id="rId4"/>
          </p:cNvPr>
          <p:cNvSpPr/>
          <p:nvPr/>
        </p:nvSpPr>
        <p:spPr>
          <a:xfrm>
            <a:off x="6995150" y="2468875"/>
            <a:ext cx="1655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/>
        </p:nvSpPr>
        <p:spPr>
          <a:xfrm>
            <a:off x="117575" y="117575"/>
            <a:ext cx="2615700" cy="9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Simple version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(Black icons)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6"/>
          <p:cNvSpPr txBox="1"/>
          <p:nvPr/>
        </p:nvSpPr>
        <p:spPr>
          <a:xfrm>
            <a:off x="117575" y="117575"/>
            <a:ext cx="2615700" cy="9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Simple version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(White icons)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23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7"/>
          <p:cNvSpPr txBox="1"/>
          <p:nvPr/>
        </p:nvSpPr>
        <p:spPr>
          <a:xfrm>
            <a:off x="3700453" y="4074075"/>
            <a:ext cx="892200" cy="1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original sound</a:t>
            </a:r>
            <a:endParaRPr sz="800"/>
          </a:p>
        </p:txBody>
      </p:sp>
      <p:sp>
        <p:nvSpPr>
          <p:cNvPr id="77" name="Google Shape;77;p17"/>
          <p:cNvSpPr txBox="1"/>
          <p:nvPr/>
        </p:nvSpPr>
        <p:spPr>
          <a:xfrm>
            <a:off x="3453498" y="3870100"/>
            <a:ext cx="1048200" cy="1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@irockthevideo</a:t>
            </a:r>
            <a:endParaRPr b="1" sz="900"/>
          </a:p>
        </p:txBody>
      </p:sp>
      <p:pic>
        <p:nvPicPr>
          <p:cNvPr id="78" name="Google Shape;7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8422260">
            <a:off x="5336589" y="4053669"/>
            <a:ext cx="174502" cy="174502"/>
          </a:xfrm>
          <a:prstGeom prst="ellipse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9" name="Google Shape;7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01004" y="2369827"/>
            <a:ext cx="245700" cy="245700"/>
          </a:xfrm>
          <a:prstGeom prst="ellipse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0" name="Google Shape;80;p17"/>
          <p:cNvSpPr txBox="1"/>
          <p:nvPr/>
        </p:nvSpPr>
        <p:spPr>
          <a:xfrm>
            <a:off x="117575" y="117575"/>
            <a:ext cx="2615700" cy="9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Customizable </a:t>
            </a:r>
            <a:r>
              <a:rPr lang="en" sz="1800"/>
              <a:t>version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(Black icons)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23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8"/>
          <p:cNvSpPr txBox="1"/>
          <p:nvPr/>
        </p:nvSpPr>
        <p:spPr>
          <a:xfrm>
            <a:off x="3700453" y="4074075"/>
            <a:ext cx="892200" cy="1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original sound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87" name="Google Shape;87;p18"/>
          <p:cNvSpPr txBox="1"/>
          <p:nvPr/>
        </p:nvSpPr>
        <p:spPr>
          <a:xfrm>
            <a:off x="3453498" y="3870100"/>
            <a:ext cx="1048200" cy="1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FFFFFF"/>
                </a:solidFill>
              </a:rPr>
              <a:t>@irockthevideo</a:t>
            </a:r>
            <a:endParaRPr b="1" sz="900">
              <a:solidFill>
                <a:srgbClr val="FFFFFF"/>
              </a:solidFill>
            </a:endParaRPr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8422260">
            <a:off x="5336589" y="4053669"/>
            <a:ext cx="174502" cy="174502"/>
          </a:xfrm>
          <a:prstGeom prst="ellipse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9" name="Google Shape;89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01004" y="2369827"/>
            <a:ext cx="245700" cy="24570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0" name="Google Shape;90;p18"/>
          <p:cNvSpPr txBox="1"/>
          <p:nvPr/>
        </p:nvSpPr>
        <p:spPr>
          <a:xfrm>
            <a:off x="117575" y="117575"/>
            <a:ext cx="2615700" cy="9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Customizable version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(White icons)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19750" y="4123375"/>
            <a:ext cx="174600" cy="17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80825" y="3544525"/>
            <a:ext cx="285900" cy="2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5168700" y="3719311"/>
            <a:ext cx="5418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FFF"/>
                </a:solidFill>
              </a:rPr>
              <a:t>Share</a:t>
            </a:r>
            <a:endParaRPr sz="600">
              <a:solidFill>
                <a:srgbClr val="FFFFFF"/>
              </a:solidFill>
            </a:endParaRPr>
          </a:p>
        </p:txBody>
      </p:sp>
      <p:pic>
        <p:nvPicPr>
          <p:cNvPr id="99" name="Google Shape;99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80825" y="3125875"/>
            <a:ext cx="285900" cy="2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9"/>
          <p:cNvSpPr txBox="1"/>
          <p:nvPr/>
        </p:nvSpPr>
        <p:spPr>
          <a:xfrm>
            <a:off x="5152875" y="3285328"/>
            <a:ext cx="541800" cy="2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FFF"/>
                </a:solidFill>
              </a:rPr>
              <a:t>254</a:t>
            </a:r>
            <a:endParaRPr sz="600">
              <a:solidFill>
                <a:srgbClr val="FFFFFF"/>
              </a:solidFill>
            </a:endParaRPr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308651" y="2755581"/>
            <a:ext cx="230250" cy="230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9"/>
          <p:cNvSpPr txBox="1"/>
          <p:nvPr/>
        </p:nvSpPr>
        <p:spPr>
          <a:xfrm>
            <a:off x="5152875" y="2896492"/>
            <a:ext cx="5418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FFF"/>
                </a:solidFill>
              </a:rPr>
              <a:t>4.1k</a:t>
            </a:r>
            <a:endParaRPr sz="600">
              <a:solidFill>
                <a:srgbClr val="FFFFFF"/>
              </a:solidFill>
            </a:endParaRPr>
          </a:p>
        </p:txBody>
      </p:sp>
      <p:sp>
        <p:nvSpPr>
          <p:cNvPr id="103" name="Google Shape;103;p19"/>
          <p:cNvSpPr txBox="1"/>
          <p:nvPr/>
        </p:nvSpPr>
        <p:spPr>
          <a:xfrm>
            <a:off x="3869850" y="699125"/>
            <a:ext cx="14043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</a:rPr>
              <a:t>Following</a:t>
            </a:r>
            <a:r>
              <a:rPr b="1" lang="en" sz="1000"/>
              <a:t> </a:t>
            </a:r>
            <a:r>
              <a:rPr lang="en" sz="1000">
                <a:solidFill>
                  <a:srgbClr val="CCCCCC"/>
                </a:solidFill>
              </a:rPr>
              <a:t> ⃒</a:t>
            </a:r>
            <a:r>
              <a:rPr b="1" lang="en" sz="1000">
                <a:solidFill>
                  <a:srgbClr val="CCCCCC"/>
                </a:solidFill>
              </a:rPr>
              <a:t>  </a:t>
            </a:r>
            <a:r>
              <a:rPr b="1" lang="en" sz="1000">
                <a:solidFill>
                  <a:srgbClr val="B7B7B7"/>
                </a:solidFill>
              </a:rPr>
              <a:t>For You</a:t>
            </a:r>
            <a:endParaRPr b="1" sz="1000">
              <a:solidFill>
                <a:srgbClr val="B7B7B7"/>
              </a:solidFill>
            </a:endParaRPr>
          </a:p>
        </p:txBody>
      </p:sp>
      <p:pic>
        <p:nvPicPr>
          <p:cNvPr id="104" name="Google Shape;104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661475" y="4416800"/>
            <a:ext cx="152175" cy="1521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3574905" y="4482525"/>
            <a:ext cx="354300" cy="1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">
                <a:solidFill>
                  <a:srgbClr val="FFFFFF"/>
                </a:solidFill>
              </a:rPr>
              <a:t>Home</a:t>
            </a:r>
            <a:endParaRPr sz="400">
              <a:solidFill>
                <a:srgbClr val="FFFFFF"/>
              </a:solidFill>
            </a:endParaRPr>
          </a:p>
        </p:txBody>
      </p:sp>
      <p:pic>
        <p:nvPicPr>
          <p:cNvPr id="106" name="Google Shape;106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079100" y="4416800"/>
            <a:ext cx="152175" cy="15217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9"/>
          <p:cNvSpPr txBox="1"/>
          <p:nvPr/>
        </p:nvSpPr>
        <p:spPr>
          <a:xfrm>
            <a:off x="3955540" y="4482525"/>
            <a:ext cx="399300" cy="1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">
                <a:solidFill>
                  <a:srgbClr val="FFFFFF"/>
                </a:solidFill>
              </a:rPr>
              <a:t>Discover</a:t>
            </a:r>
            <a:endParaRPr sz="400">
              <a:solidFill>
                <a:srgbClr val="FFFFFF"/>
              </a:solidFill>
            </a:endParaRPr>
          </a:p>
        </p:txBody>
      </p:sp>
      <p:sp>
        <p:nvSpPr>
          <p:cNvPr id="108" name="Google Shape;108;p19"/>
          <p:cNvSpPr/>
          <p:nvPr/>
        </p:nvSpPr>
        <p:spPr>
          <a:xfrm>
            <a:off x="4418191" y="4440011"/>
            <a:ext cx="245700" cy="152100"/>
          </a:xfrm>
          <a:prstGeom prst="roundRect">
            <a:avLst>
              <a:gd fmla="val 36209" name="adj"/>
            </a:avLst>
          </a:prstGeom>
          <a:solidFill>
            <a:srgbClr val="7EFF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9"/>
          <p:cNvSpPr/>
          <p:nvPr/>
        </p:nvSpPr>
        <p:spPr>
          <a:xfrm>
            <a:off x="4453670" y="4440011"/>
            <a:ext cx="245700" cy="152100"/>
          </a:xfrm>
          <a:prstGeom prst="roundRect">
            <a:avLst>
              <a:gd fmla="val 36209" name="adj"/>
            </a:avLst>
          </a:prstGeom>
          <a:solidFill>
            <a:srgbClr val="D8469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9"/>
          <p:cNvSpPr/>
          <p:nvPr/>
        </p:nvSpPr>
        <p:spPr>
          <a:xfrm>
            <a:off x="4440366" y="4437857"/>
            <a:ext cx="245700" cy="155400"/>
          </a:xfrm>
          <a:prstGeom prst="roundRect">
            <a:avLst>
              <a:gd fmla="val 3620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9"/>
          <p:cNvSpPr txBox="1"/>
          <p:nvPr/>
        </p:nvSpPr>
        <p:spPr>
          <a:xfrm>
            <a:off x="4424478" y="4317877"/>
            <a:ext cx="266100" cy="2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+</a:t>
            </a:r>
            <a:endParaRPr/>
          </a:p>
        </p:txBody>
      </p:sp>
      <p:pic>
        <p:nvPicPr>
          <p:cNvPr id="112" name="Google Shape;112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941196" y="4450471"/>
            <a:ext cx="109500" cy="10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9"/>
          <p:cNvSpPr txBox="1"/>
          <p:nvPr/>
        </p:nvSpPr>
        <p:spPr>
          <a:xfrm>
            <a:off x="4841541" y="4482525"/>
            <a:ext cx="399300" cy="1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">
                <a:solidFill>
                  <a:srgbClr val="FFFFFF"/>
                </a:solidFill>
              </a:rPr>
              <a:t>Inbox</a:t>
            </a:r>
            <a:endParaRPr sz="400">
              <a:solidFill>
                <a:srgbClr val="FFFFFF"/>
              </a:solidFill>
            </a:endParaRPr>
          </a:p>
        </p:txBody>
      </p:sp>
      <p:pic>
        <p:nvPicPr>
          <p:cNvPr id="114" name="Google Shape;114;p19"/>
          <p:cNvPicPr preferRelativeResize="0"/>
          <p:nvPr/>
        </p:nvPicPr>
        <p:blipFill rotWithShape="1">
          <a:blip r:embed="rId11">
            <a:alphaModFix/>
          </a:blip>
          <a:srcRect b="14192" l="0" r="0" t="0"/>
          <a:stretch/>
        </p:blipFill>
        <p:spPr>
          <a:xfrm>
            <a:off x="5317086" y="4446042"/>
            <a:ext cx="127614" cy="10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9"/>
          <p:cNvSpPr txBox="1"/>
          <p:nvPr/>
        </p:nvSpPr>
        <p:spPr>
          <a:xfrm>
            <a:off x="5252160" y="4482525"/>
            <a:ext cx="399300" cy="1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">
                <a:solidFill>
                  <a:srgbClr val="FFFFFF"/>
                </a:solidFill>
              </a:rPr>
              <a:t>Me</a:t>
            </a:r>
            <a:endParaRPr sz="400">
              <a:solidFill>
                <a:srgbClr val="FFFFFF"/>
              </a:solidFill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3700453" y="4074075"/>
            <a:ext cx="892200" cy="1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original sound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17" name="Google Shape;117;p19"/>
          <p:cNvSpPr txBox="1"/>
          <p:nvPr/>
        </p:nvSpPr>
        <p:spPr>
          <a:xfrm>
            <a:off x="3453498" y="3870100"/>
            <a:ext cx="1048200" cy="1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FFFFFF"/>
                </a:solidFill>
              </a:rPr>
              <a:t>@irockthevideo</a:t>
            </a:r>
            <a:endParaRPr b="1" sz="900">
              <a:solidFill>
                <a:srgbClr val="FFFFFF"/>
              </a:solidFill>
            </a:endParaRPr>
          </a:p>
        </p:txBody>
      </p:sp>
      <p:pic>
        <p:nvPicPr>
          <p:cNvPr id="118" name="Google Shape;118;p1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 rot="8422260">
            <a:off x="5336589" y="4053669"/>
            <a:ext cx="174502" cy="174502"/>
          </a:xfrm>
          <a:prstGeom prst="ellipse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19" name="Google Shape;119;p1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301004" y="2369827"/>
            <a:ext cx="245700" cy="24570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20" name="Google Shape;120;p19"/>
          <p:cNvSpPr txBox="1"/>
          <p:nvPr/>
        </p:nvSpPr>
        <p:spPr>
          <a:xfrm>
            <a:off x="117575" y="117575"/>
            <a:ext cx="2615700" cy="9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The original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(with all the icons </a:t>
            </a:r>
            <a:br>
              <a:rPr lang="en" sz="1800"/>
            </a:br>
            <a:r>
              <a:rPr lang="en" sz="1800"/>
              <a:t>and text boxes)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(White icons)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