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07050" cx="5943600"/>
  <p:notesSz cx="6858000" cy="9144000"/>
  <p:embeddedFontLst>
    <p:embeddedFont>
      <p:font typeface="Luckiest Guy"/>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41">
          <p15:clr>
            <a:srgbClr val="A4A3A4"/>
          </p15:clr>
        </p15:guide>
        <p15:guide id="2" pos="1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41" orient="horz"/>
        <p:guide pos="18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uckiestGu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34ae63dcf_0_13:notes"/>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34ae63dc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34ae63dcf_0_5:notes"/>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4ae63d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02610" y="1535481"/>
            <a:ext cx="5538300" cy="4233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02605" y="5844601"/>
            <a:ext cx="5538300" cy="163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02605" y="2281078"/>
            <a:ext cx="5538300" cy="4049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02605" y="6500595"/>
            <a:ext cx="5538300" cy="2682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02605" y="4435535"/>
            <a:ext cx="5538300" cy="173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02605" y="917741"/>
            <a:ext cx="5538300" cy="1181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02605" y="2376662"/>
            <a:ext cx="5538300" cy="7045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02605" y="917741"/>
            <a:ext cx="5538300" cy="1181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02605" y="2376662"/>
            <a:ext cx="2599800" cy="7045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141060" y="2376662"/>
            <a:ext cx="2599800" cy="7045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02605" y="917741"/>
            <a:ext cx="5538300" cy="1181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02605" y="1145772"/>
            <a:ext cx="1825200" cy="1558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02605" y="2865667"/>
            <a:ext cx="1825200" cy="6556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18663" y="928310"/>
            <a:ext cx="4139100" cy="84360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971800" y="-258"/>
            <a:ext cx="2971800" cy="1060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72575" y="2543083"/>
            <a:ext cx="2629500" cy="3056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72575" y="5780569"/>
            <a:ext cx="2629500" cy="254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210675" y="1493205"/>
            <a:ext cx="2493900" cy="7620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02605" y="8724394"/>
            <a:ext cx="3899100" cy="1248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02605" y="917741"/>
            <a:ext cx="5538300" cy="1181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02605" y="2376662"/>
            <a:ext cx="5538300" cy="7045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5507098" y="9616598"/>
            <a:ext cx="356700" cy="811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ditchthattextbook.com"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ditchthattextbook.com"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ditchthattextbook.com"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5650"/>
            <a:ext cx="5943601" cy="10618351"/>
          </a:xfrm>
          <a:prstGeom prst="rect">
            <a:avLst/>
          </a:prstGeom>
          <a:noFill/>
          <a:ln>
            <a:noFill/>
          </a:ln>
        </p:spPr>
      </p:pic>
      <p:sp>
        <p:nvSpPr>
          <p:cNvPr id="55" name="Google Shape;55;p13"/>
          <p:cNvSpPr txBox="1"/>
          <p:nvPr/>
        </p:nvSpPr>
        <p:spPr>
          <a:xfrm>
            <a:off x="120775" y="8502925"/>
            <a:ext cx="5694600" cy="14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venir"/>
                <a:ea typeface="Avenir"/>
                <a:cs typeface="Avenir"/>
                <a:sym typeface="Avenir"/>
              </a:rPr>
              <a:t>Why? </a:t>
            </a:r>
            <a:endParaRPr sz="2200">
              <a:latin typeface="Avenir"/>
              <a:ea typeface="Avenir"/>
              <a:cs typeface="Avenir"/>
              <a:sym typeface="Avenir"/>
            </a:endParaRPr>
          </a:p>
        </p:txBody>
      </p:sp>
      <p:sp>
        <p:nvSpPr>
          <p:cNvPr id="56" name="Google Shape;56;p13"/>
          <p:cNvSpPr txBox="1"/>
          <p:nvPr/>
        </p:nvSpPr>
        <p:spPr>
          <a:xfrm>
            <a:off x="124500" y="10137850"/>
            <a:ext cx="5694600" cy="4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venir"/>
                <a:ea typeface="Avenir"/>
                <a:cs typeface="Avenir"/>
                <a:sym typeface="Avenir"/>
              </a:rPr>
              <a:t>Name: </a:t>
            </a:r>
            <a:r>
              <a:rPr lang="en">
                <a:latin typeface="Avenir"/>
                <a:ea typeface="Avenir"/>
                <a:cs typeface="Avenir"/>
                <a:sym typeface="Avenir"/>
              </a:rPr>
              <a:t> </a:t>
            </a:r>
            <a:endParaRPr>
              <a:latin typeface="Avenir"/>
              <a:ea typeface="Avenir"/>
              <a:cs typeface="Avenir"/>
              <a:sym typeface="Avenir"/>
            </a:endParaRPr>
          </a:p>
        </p:txBody>
      </p:sp>
      <p:sp>
        <p:nvSpPr>
          <p:cNvPr id="57" name="Google Shape;57;p13"/>
          <p:cNvSpPr txBox="1"/>
          <p:nvPr/>
        </p:nvSpPr>
        <p:spPr>
          <a:xfrm>
            <a:off x="441525" y="562675"/>
            <a:ext cx="50730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Luckiest Guy"/>
                <a:ea typeface="Luckiest Guy"/>
                <a:cs typeface="Luckiest Guy"/>
                <a:sym typeface="Luckiest Guy"/>
              </a:rPr>
              <a:t>Option 1</a:t>
            </a:r>
            <a:endParaRPr sz="4200">
              <a:solidFill>
                <a:srgbClr val="FFFFFF"/>
              </a:solidFill>
              <a:latin typeface="Luckiest Guy"/>
              <a:ea typeface="Luckiest Guy"/>
              <a:cs typeface="Luckiest Guy"/>
              <a:sym typeface="Luckiest Guy"/>
            </a:endParaRPr>
          </a:p>
        </p:txBody>
      </p:sp>
      <p:sp>
        <p:nvSpPr>
          <p:cNvPr id="58" name="Google Shape;58;p13"/>
          <p:cNvSpPr txBox="1"/>
          <p:nvPr/>
        </p:nvSpPr>
        <p:spPr>
          <a:xfrm>
            <a:off x="441525" y="5587500"/>
            <a:ext cx="50730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Luckiest Guy"/>
                <a:ea typeface="Luckiest Guy"/>
                <a:cs typeface="Luckiest Guy"/>
                <a:sym typeface="Luckiest Guy"/>
              </a:rPr>
              <a:t>Option 2</a:t>
            </a:r>
            <a:endParaRPr sz="4200">
              <a:solidFill>
                <a:srgbClr val="FFFFFF"/>
              </a:solidFill>
              <a:latin typeface="Luckiest Guy"/>
              <a:ea typeface="Luckiest Guy"/>
              <a:cs typeface="Luckiest Guy"/>
              <a:sym typeface="Luckiest Guy"/>
            </a:endParaRPr>
          </a:p>
        </p:txBody>
      </p:sp>
      <p:sp>
        <p:nvSpPr>
          <p:cNvPr id="59" name="Google Shape;59;p13"/>
          <p:cNvSpPr/>
          <p:nvPr/>
        </p:nvSpPr>
        <p:spPr>
          <a:xfrm>
            <a:off x="-6877175" y="421175"/>
            <a:ext cx="6536700" cy="9124500"/>
          </a:xfrm>
          <a:prstGeom prst="roundRect">
            <a:avLst>
              <a:gd fmla="val 16667" name="adj"/>
            </a:avLst>
          </a:prstGeom>
          <a:solidFill>
            <a:srgbClr val="EEEEEE"/>
          </a:solidFill>
          <a:ln cap="flat" cmpd="sng" w="76200">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Instructions for use:</a:t>
            </a:r>
            <a:endParaRPr b="1" sz="2200"/>
          </a:p>
          <a:p>
            <a:pPr indent="0" lvl="0" marL="0" rtl="0" algn="ctr">
              <a:spcBef>
                <a:spcPts val="0"/>
              </a:spcBef>
              <a:spcAft>
                <a:spcPts val="0"/>
              </a:spcAft>
              <a:buNone/>
            </a:pPr>
            <a:r>
              <a:t/>
            </a:r>
            <a:endParaRPr sz="2200"/>
          </a:p>
          <a:p>
            <a:pPr indent="0" lvl="0" marL="0" rtl="0" algn="l">
              <a:spcBef>
                <a:spcPts val="0"/>
              </a:spcBef>
              <a:spcAft>
                <a:spcPts val="0"/>
              </a:spcAft>
              <a:buNone/>
            </a:pPr>
            <a:r>
              <a:rPr b="1" lang="en" sz="2200"/>
              <a:t>FOR INDIVIDUAL STUDENTS: </a:t>
            </a:r>
            <a:r>
              <a:rPr lang="en" sz="2200"/>
              <a:t>Write out as many “This or That” combinations as you’d like on each slide. Share with students via Google Classrom/LMS (Make a copy for each student). Students drag shapes on their choices and explain why they chose it in the text box at the bottom.</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en" sz="2200"/>
              <a:t>FOR WHOLE CLASS: </a:t>
            </a:r>
            <a:r>
              <a:rPr lang="en" sz="2200"/>
              <a:t>Create a single “This or That” with two options on one slide. Duplicate that slide over and over so there’s enough for each student. (Delete any extra slides.) Use the “Share” button, get a shareable link, choose “Anyone with the link can edit”. Each student creates a response on his/her own slide (and adds his/her name to the bottom) by dragging shapes on their choices</a:t>
            </a:r>
            <a:r>
              <a:rPr lang="en" sz="2200">
                <a:solidFill>
                  <a:srgbClr val="000000"/>
                </a:solidFill>
              </a:rPr>
              <a:t> and explaining why they chose it in the</a:t>
            </a:r>
            <a:r>
              <a:rPr lang="en" sz="2200"/>
              <a:t> text box at the bottom</a:t>
            </a:r>
            <a:r>
              <a:rPr lang="en" sz="2200">
                <a:solidFill>
                  <a:srgbClr val="000000"/>
                </a:solidFill>
              </a:rPr>
              <a:t>.</a:t>
            </a:r>
            <a:endParaRPr sz="2200"/>
          </a:p>
          <a:p>
            <a:pPr indent="0" lvl="0" marL="0" rtl="0" algn="l">
              <a:spcBef>
                <a:spcPts val="0"/>
              </a:spcBef>
              <a:spcAft>
                <a:spcPts val="0"/>
              </a:spcAft>
              <a:buNone/>
            </a:pPr>
            <a:r>
              <a:t/>
            </a:r>
            <a:endParaRPr sz="2200"/>
          </a:p>
          <a:p>
            <a:pPr indent="0" lvl="0" marL="0" rtl="0" algn="ctr">
              <a:spcBef>
                <a:spcPts val="0"/>
              </a:spcBef>
              <a:spcAft>
                <a:spcPts val="0"/>
              </a:spcAft>
              <a:buNone/>
            </a:pPr>
            <a:r>
              <a:rPr b="1" lang="en" sz="2200"/>
              <a:t>(You can delete these instructions before sharing with students.)</a:t>
            </a:r>
            <a:endParaRPr b="1" sz="2200"/>
          </a:p>
        </p:txBody>
      </p:sp>
      <p:sp>
        <p:nvSpPr>
          <p:cNvPr id="60" name="Google Shape;60;p13"/>
          <p:cNvSpPr/>
          <p:nvPr/>
        </p:nvSpPr>
        <p:spPr>
          <a:xfrm>
            <a:off x="7349175" y="-1353399"/>
            <a:ext cx="6255954" cy="4792176"/>
          </a:xfrm>
          <a:prstGeom prst="irregularSeal2">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7840400" y="3259025"/>
            <a:ext cx="5554200" cy="3448800"/>
          </a:xfrm>
          <a:prstGeom prst="ellipse">
            <a:avLst/>
          </a:prstGeom>
          <a:noFill/>
          <a:ln cap="flat" cmpd="sng" w="2286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3">
            <a:hlinkClick r:id="rId4"/>
          </p:cNvPr>
          <p:cNvPicPr preferRelativeResize="0"/>
          <p:nvPr/>
        </p:nvPicPr>
        <p:blipFill>
          <a:blip r:embed="rId5">
            <a:alphaModFix/>
          </a:blip>
          <a:stretch>
            <a:fillRect/>
          </a:stretch>
        </p:blipFill>
        <p:spPr>
          <a:xfrm>
            <a:off x="7645700" y="8363275"/>
            <a:ext cx="5943600" cy="1981200"/>
          </a:xfrm>
          <a:prstGeom prst="rect">
            <a:avLst/>
          </a:prstGeom>
          <a:noFill/>
          <a:ln>
            <a:noFill/>
          </a:ln>
        </p:spPr>
      </p:pic>
      <p:sp>
        <p:nvSpPr>
          <p:cNvPr id="63" name="Google Shape;63;p13"/>
          <p:cNvSpPr txBox="1"/>
          <p:nvPr/>
        </p:nvSpPr>
        <p:spPr>
          <a:xfrm>
            <a:off x="7619900" y="7706075"/>
            <a:ext cx="59436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Created by:</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5650"/>
            <a:ext cx="5943601" cy="10618351"/>
          </a:xfrm>
          <a:prstGeom prst="rect">
            <a:avLst/>
          </a:prstGeom>
          <a:noFill/>
          <a:ln>
            <a:noFill/>
          </a:ln>
        </p:spPr>
      </p:pic>
      <p:sp>
        <p:nvSpPr>
          <p:cNvPr id="69" name="Google Shape;69;p14"/>
          <p:cNvSpPr txBox="1"/>
          <p:nvPr/>
        </p:nvSpPr>
        <p:spPr>
          <a:xfrm>
            <a:off x="120775" y="8502925"/>
            <a:ext cx="5694600" cy="14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Why? </a:t>
            </a:r>
            <a:endParaRPr>
              <a:latin typeface="Avenir"/>
              <a:ea typeface="Avenir"/>
              <a:cs typeface="Avenir"/>
              <a:sym typeface="Avenir"/>
            </a:endParaRPr>
          </a:p>
        </p:txBody>
      </p:sp>
      <p:sp>
        <p:nvSpPr>
          <p:cNvPr id="70" name="Google Shape;70;p14"/>
          <p:cNvSpPr txBox="1"/>
          <p:nvPr/>
        </p:nvSpPr>
        <p:spPr>
          <a:xfrm>
            <a:off x="124500" y="10137850"/>
            <a:ext cx="5694600" cy="4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venir"/>
                <a:ea typeface="Avenir"/>
                <a:cs typeface="Avenir"/>
                <a:sym typeface="Avenir"/>
              </a:rPr>
              <a:t>Name: </a:t>
            </a:r>
            <a:r>
              <a:rPr lang="en">
                <a:latin typeface="Avenir"/>
                <a:ea typeface="Avenir"/>
                <a:cs typeface="Avenir"/>
                <a:sym typeface="Avenir"/>
              </a:rPr>
              <a:t> </a:t>
            </a:r>
            <a:endParaRPr>
              <a:latin typeface="Avenir"/>
              <a:ea typeface="Avenir"/>
              <a:cs typeface="Avenir"/>
              <a:sym typeface="Avenir"/>
            </a:endParaRPr>
          </a:p>
        </p:txBody>
      </p:sp>
      <p:sp>
        <p:nvSpPr>
          <p:cNvPr id="71" name="Google Shape;71;p14"/>
          <p:cNvSpPr txBox="1"/>
          <p:nvPr/>
        </p:nvSpPr>
        <p:spPr>
          <a:xfrm>
            <a:off x="441525" y="562675"/>
            <a:ext cx="50730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Luckiest Guy"/>
                <a:ea typeface="Luckiest Guy"/>
                <a:cs typeface="Luckiest Guy"/>
                <a:sym typeface="Luckiest Guy"/>
              </a:rPr>
              <a:t>Option 1</a:t>
            </a:r>
            <a:endParaRPr sz="4200">
              <a:solidFill>
                <a:srgbClr val="FFFFFF"/>
              </a:solidFill>
              <a:latin typeface="Luckiest Guy"/>
              <a:ea typeface="Luckiest Guy"/>
              <a:cs typeface="Luckiest Guy"/>
              <a:sym typeface="Luckiest Guy"/>
            </a:endParaRPr>
          </a:p>
        </p:txBody>
      </p:sp>
      <p:sp>
        <p:nvSpPr>
          <p:cNvPr id="72" name="Google Shape;72;p14"/>
          <p:cNvSpPr txBox="1"/>
          <p:nvPr/>
        </p:nvSpPr>
        <p:spPr>
          <a:xfrm>
            <a:off x="441525" y="5587500"/>
            <a:ext cx="50730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Luckiest Guy"/>
                <a:ea typeface="Luckiest Guy"/>
                <a:cs typeface="Luckiest Guy"/>
                <a:sym typeface="Luckiest Guy"/>
              </a:rPr>
              <a:t>Option 2</a:t>
            </a:r>
            <a:endParaRPr sz="4200">
              <a:solidFill>
                <a:srgbClr val="FFFFFF"/>
              </a:solidFill>
              <a:latin typeface="Luckiest Guy"/>
              <a:ea typeface="Luckiest Guy"/>
              <a:cs typeface="Luckiest Guy"/>
              <a:sym typeface="Luckiest Guy"/>
            </a:endParaRPr>
          </a:p>
        </p:txBody>
      </p:sp>
      <p:sp>
        <p:nvSpPr>
          <p:cNvPr id="73" name="Google Shape;73;p14"/>
          <p:cNvSpPr/>
          <p:nvPr/>
        </p:nvSpPr>
        <p:spPr>
          <a:xfrm>
            <a:off x="7349175" y="-1353399"/>
            <a:ext cx="6255954" cy="4792176"/>
          </a:xfrm>
          <a:prstGeom prst="irregularSeal2">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7840400" y="3259025"/>
            <a:ext cx="5554200" cy="3448800"/>
          </a:xfrm>
          <a:prstGeom prst="ellipse">
            <a:avLst/>
          </a:prstGeom>
          <a:noFill/>
          <a:ln cap="flat" cmpd="sng" w="2286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4">
            <a:hlinkClick r:id="rId4"/>
          </p:cNvPr>
          <p:cNvPicPr preferRelativeResize="0"/>
          <p:nvPr/>
        </p:nvPicPr>
        <p:blipFill>
          <a:blip r:embed="rId5">
            <a:alphaModFix/>
          </a:blip>
          <a:stretch>
            <a:fillRect/>
          </a:stretch>
        </p:blipFill>
        <p:spPr>
          <a:xfrm>
            <a:off x="7645700" y="8363275"/>
            <a:ext cx="5943600" cy="1981200"/>
          </a:xfrm>
          <a:prstGeom prst="rect">
            <a:avLst/>
          </a:prstGeom>
          <a:noFill/>
          <a:ln>
            <a:noFill/>
          </a:ln>
        </p:spPr>
      </p:pic>
      <p:sp>
        <p:nvSpPr>
          <p:cNvPr id="76" name="Google Shape;76;p14"/>
          <p:cNvSpPr txBox="1"/>
          <p:nvPr/>
        </p:nvSpPr>
        <p:spPr>
          <a:xfrm>
            <a:off x="7619900" y="7706075"/>
            <a:ext cx="59436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Created by:</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5"/>
          <p:cNvPicPr preferRelativeResize="0"/>
          <p:nvPr/>
        </p:nvPicPr>
        <p:blipFill>
          <a:blip r:embed="rId3">
            <a:alphaModFix/>
          </a:blip>
          <a:stretch>
            <a:fillRect/>
          </a:stretch>
        </p:blipFill>
        <p:spPr>
          <a:xfrm>
            <a:off x="0" y="-5650"/>
            <a:ext cx="5943601" cy="10618351"/>
          </a:xfrm>
          <a:prstGeom prst="rect">
            <a:avLst/>
          </a:prstGeom>
          <a:noFill/>
          <a:ln>
            <a:noFill/>
          </a:ln>
        </p:spPr>
      </p:pic>
      <p:sp>
        <p:nvSpPr>
          <p:cNvPr id="82" name="Google Shape;82;p15"/>
          <p:cNvSpPr txBox="1"/>
          <p:nvPr/>
        </p:nvSpPr>
        <p:spPr>
          <a:xfrm>
            <a:off x="120775" y="8502925"/>
            <a:ext cx="5694600" cy="14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Why? </a:t>
            </a:r>
            <a:endParaRPr>
              <a:latin typeface="Avenir"/>
              <a:ea typeface="Avenir"/>
              <a:cs typeface="Avenir"/>
              <a:sym typeface="Avenir"/>
            </a:endParaRPr>
          </a:p>
        </p:txBody>
      </p:sp>
      <p:sp>
        <p:nvSpPr>
          <p:cNvPr id="83" name="Google Shape;83;p15"/>
          <p:cNvSpPr txBox="1"/>
          <p:nvPr/>
        </p:nvSpPr>
        <p:spPr>
          <a:xfrm>
            <a:off x="124500" y="10137850"/>
            <a:ext cx="5694600" cy="4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venir"/>
                <a:ea typeface="Avenir"/>
                <a:cs typeface="Avenir"/>
                <a:sym typeface="Avenir"/>
              </a:rPr>
              <a:t>Name: </a:t>
            </a:r>
            <a:r>
              <a:rPr lang="en">
                <a:latin typeface="Avenir"/>
                <a:ea typeface="Avenir"/>
                <a:cs typeface="Avenir"/>
                <a:sym typeface="Avenir"/>
              </a:rPr>
              <a:t> </a:t>
            </a:r>
            <a:endParaRPr>
              <a:latin typeface="Avenir"/>
              <a:ea typeface="Avenir"/>
              <a:cs typeface="Avenir"/>
              <a:sym typeface="Avenir"/>
            </a:endParaRPr>
          </a:p>
        </p:txBody>
      </p:sp>
      <p:sp>
        <p:nvSpPr>
          <p:cNvPr id="84" name="Google Shape;84;p15"/>
          <p:cNvSpPr txBox="1"/>
          <p:nvPr/>
        </p:nvSpPr>
        <p:spPr>
          <a:xfrm>
            <a:off x="441525" y="562675"/>
            <a:ext cx="50730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Luckiest Guy"/>
                <a:ea typeface="Luckiest Guy"/>
                <a:cs typeface="Luckiest Guy"/>
                <a:sym typeface="Luckiest Guy"/>
              </a:rPr>
              <a:t>Option 1</a:t>
            </a:r>
            <a:endParaRPr sz="4200">
              <a:solidFill>
                <a:srgbClr val="FFFFFF"/>
              </a:solidFill>
              <a:latin typeface="Luckiest Guy"/>
              <a:ea typeface="Luckiest Guy"/>
              <a:cs typeface="Luckiest Guy"/>
              <a:sym typeface="Luckiest Guy"/>
            </a:endParaRPr>
          </a:p>
        </p:txBody>
      </p:sp>
      <p:sp>
        <p:nvSpPr>
          <p:cNvPr id="85" name="Google Shape;85;p15"/>
          <p:cNvSpPr txBox="1"/>
          <p:nvPr/>
        </p:nvSpPr>
        <p:spPr>
          <a:xfrm>
            <a:off x="441525" y="5587500"/>
            <a:ext cx="50730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Luckiest Guy"/>
                <a:ea typeface="Luckiest Guy"/>
                <a:cs typeface="Luckiest Guy"/>
                <a:sym typeface="Luckiest Guy"/>
              </a:rPr>
              <a:t>Option 2</a:t>
            </a:r>
            <a:endParaRPr sz="4200">
              <a:solidFill>
                <a:srgbClr val="FFFFFF"/>
              </a:solidFill>
              <a:latin typeface="Luckiest Guy"/>
              <a:ea typeface="Luckiest Guy"/>
              <a:cs typeface="Luckiest Guy"/>
              <a:sym typeface="Luckiest Guy"/>
            </a:endParaRPr>
          </a:p>
        </p:txBody>
      </p:sp>
      <p:sp>
        <p:nvSpPr>
          <p:cNvPr id="86" name="Google Shape;86;p15"/>
          <p:cNvSpPr/>
          <p:nvPr/>
        </p:nvSpPr>
        <p:spPr>
          <a:xfrm>
            <a:off x="7349175" y="-1353399"/>
            <a:ext cx="6255954" cy="4792176"/>
          </a:xfrm>
          <a:prstGeom prst="irregularSeal2">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7840400" y="3259025"/>
            <a:ext cx="5554200" cy="3448800"/>
          </a:xfrm>
          <a:prstGeom prst="ellipse">
            <a:avLst/>
          </a:prstGeom>
          <a:noFill/>
          <a:ln cap="flat" cmpd="sng" w="2286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5">
            <a:hlinkClick r:id="rId4"/>
          </p:cNvPr>
          <p:cNvPicPr preferRelativeResize="0"/>
          <p:nvPr/>
        </p:nvPicPr>
        <p:blipFill>
          <a:blip r:embed="rId5">
            <a:alphaModFix/>
          </a:blip>
          <a:stretch>
            <a:fillRect/>
          </a:stretch>
        </p:blipFill>
        <p:spPr>
          <a:xfrm>
            <a:off x="7645700" y="8363275"/>
            <a:ext cx="5943600" cy="1981200"/>
          </a:xfrm>
          <a:prstGeom prst="rect">
            <a:avLst/>
          </a:prstGeom>
          <a:noFill/>
          <a:ln>
            <a:noFill/>
          </a:ln>
        </p:spPr>
      </p:pic>
      <p:sp>
        <p:nvSpPr>
          <p:cNvPr id="89" name="Google Shape;89;p15"/>
          <p:cNvSpPr txBox="1"/>
          <p:nvPr/>
        </p:nvSpPr>
        <p:spPr>
          <a:xfrm>
            <a:off x="7619900" y="7706075"/>
            <a:ext cx="59436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Created by:</a:t>
            </a:r>
            <a:endParaRPr sz="2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