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sp>
        <p:nvSpPr>
          <p:cNvPr id="56" name="Google Shape;56;p13"/>
          <p:cNvSpPr txBox="1"/>
          <p:nvPr/>
        </p:nvSpPr>
        <p:spPr>
          <a:xfrm>
            <a:off x="486650" y="3184050"/>
            <a:ext cx="1821300" cy="355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Answer goes here ...</a:t>
            </a:r>
            <a:endParaRPr/>
          </a:p>
        </p:txBody>
      </p:sp>
      <p:sp>
        <p:nvSpPr>
          <p:cNvPr id="57" name="Google Shape;57;p13"/>
          <p:cNvSpPr txBox="1"/>
          <p:nvPr/>
        </p:nvSpPr>
        <p:spPr>
          <a:xfrm>
            <a:off x="2933225" y="3184050"/>
            <a:ext cx="1821300" cy="355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Answer goes here ...</a:t>
            </a:r>
            <a:endParaRPr/>
          </a:p>
        </p:txBody>
      </p:sp>
      <p:sp>
        <p:nvSpPr>
          <p:cNvPr id="58" name="Google Shape;58;p13"/>
          <p:cNvSpPr txBox="1"/>
          <p:nvPr/>
        </p:nvSpPr>
        <p:spPr>
          <a:xfrm>
            <a:off x="5379800" y="3184050"/>
            <a:ext cx="1821300" cy="355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Answer goes here ...</a:t>
            </a:r>
            <a:endParaRPr/>
          </a:p>
        </p:txBody>
      </p:sp>
      <p:sp>
        <p:nvSpPr>
          <p:cNvPr id="59" name="Google Shape;59;p13"/>
          <p:cNvSpPr txBox="1"/>
          <p:nvPr/>
        </p:nvSpPr>
        <p:spPr>
          <a:xfrm>
            <a:off x="7826375" y="3184050"/>
            <a:ext cx="1821300" cy="355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Answer goes here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