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d5b97ed0d0_0_9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97" name="Google Shape;297;gd5b97ed0d0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d5b97ed0d0_0_10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d5b97ed0d0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gd5b97ed0d0_0_10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d5b97ed0d0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gd5b97ed0d0_0_10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30" name="Google Shape;330;gd5b97ed0d0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gd5b97ed0d0_0_11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41" name="Google Shape;341;gd5b97ed0d0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d5b97ed0d0_0_11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d5b97ed0d0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gd5b97ed0d0_0_29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63" name="Google Shape;363;gd5b97ed0d0_0_2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600">
                <a:solidFill>
                  <a:schemeClr val="dk1"/>
                </a:solidFill>
              </a:rPr>
              <a:t>NEED INSTRUCTIONS? Look at the end of the slide deck!</a:t>
            </a:r>
            <a:endParaRPr b="1" sz="16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d59573d709_0_11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d59573d709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d59573d709_0_9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d59573d709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d59573d709_0_9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d59573d709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d59573d709_0_10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d59573d709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d59573d709_0_10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d59573d709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d59573d709_0_10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d59573d709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d59573d709_0_10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d59573d709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d5b97ed0d0_0_9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d5b97ed0d0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d5b97ed0d0_0_9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d5b97ed0d0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slide" Target="/ppt/slides/slide2.xml"/><Relationship Id="rId4" Type="http://schemas.openxmlformats.org/officeDocument/2006/relationships/slide" Target="/ppt/slides/slide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docs.google.com/presentation/d/1taw8N75agZgM8puT4pQjThN9kwZFE3M7N075YsyAuGc/edit?usp=sharing" TargetMode="Externa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slide" Target="/ppt/slides/slide4.xml"/><Relationship Id="rId4" Type="http://schemas.openxmlformats.org/officeDocument/2006/relationships/slide" Target="/ppt/slides/slide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slide" Target="/ppt/slides/slide6.xml"/><Relationship Id="rId4" Type="http://schemas.openxmlformats.org/officeDocument/2006/relationships/slide" Target="/ppt/slides/slide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slide" Target="/ppt/slides/slide8.xml"/><Relationship Id="rId4" Type="http://schemas.openxmlformats.org/officeDocument/2006/relationships/slide" Target="/ppt/slides/slide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slide" Target="/ppt/slides/slide10.xml"/><Relationship Id="rId4" Type="http://schemas.openxmlformats.org/officeDocument/2006/relationships/slide" Target="/ppt/slides/slide1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slide" Target="/ppt/slides/slide12.xml"/><Relationship Id="rId4" Type="http://schemas.openxmlformats.org/officeDocument/2006/relationships/slide" Target="/ppt/slides/slide1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slide" Target="/ppt/slides/slide14.xml"/><Relationship Id="rId4" Type="http://schemas.openxmlformats.org/officeDocument/2006/relationships/slide" Target="/ppt/slides/slide1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1" type="secHead">
  <p:cSld name="SECTION_HEADER">
    <p:spTree>
      <p:nvGrpSpPr>
        <p:cNvPr id="9" name="Shape 9"/>
        <p:cNvGrpSpPr/>
        <p:nvPr/>
      </p:nvGrpSpPr>
      <p:grpSpPr>
        <a:xfrm>
          <a:off x="0" y="0"/>
          <a:ext cx="0" cy="0"/>
          <a:chOff x="0" y="0"/>
          <a:chExt cx="0" cy="0"/>
        </a:xfrm>
      </p:grpSpPr>
      <p:sp>
        <p:nvSpPr>
          <p:cNvPr id="10" name="Google Shape;10;p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11" name="Google Shape;11;p2"/>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12" name="Google Shape;12;p2"/>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a:t>
            </a:r>
            <a:endParaRPr b="1"/>
          </a:p>
        </p:txBody>
      </p:sp>
      <p:sp>
        <p:nvSpPr>
          <p:cNvPr id="13" name="Google Shape;13;p2"/>
          <p:cNvSpPr txBox="1"/>
          <p:nvPr/>
        </p:nvSpPr>
        <p:spPr>
          <a:xfrm>
            <a:off x="6743500" y="1348700"/>
            <a:ext cx="2281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Click your response:</a:t>
            </a:r>
            <a:endParaRPr/>
          </a:p>
        </p:txBody>
      </p:sp>
      <p:sp>
        <p:nvSpPr>
          <p:cNvPr id="14" name="Google Shape;14;p2">
            <a:hlinkClick action="ppaction://hlinksldjump" r:id="rId3"/>
          </p:cNvPr>
          <p:cNvSpPr/>
          <p:nvPr/>
        </p:nvSpPr>
        <p:spPr>
          <a:xfrm>
            <a:off x="6556875" y="17489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a:hlinkClick action="ppaction://hlinksldjump" r:id="rId4"/>
          </p:cNvPr>
          <p:cNvSpPr/>
          <p:nvPr/>
        </p:nvSpPr>
        <p:spPr>
          <a:xfrm>
            <a:off x="6556875" y="37625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10">
  <p:cSld name="SECTION_HEADER_1_1_1_1_1_1_1_1_1">
    <p:spTree>
      <p:nvGrpSpPr>
        <p:cNvPr id="77" name="Shape 77"/>
        <p:cNvGrpSpPr/>
        <p:nvPr/>
      </p:nvGrpSpPr>
      <p:grpSpPr>
        <a:xfrm>
          <a:off x="0" y="0"/>
          <a:ext cx="0" cy="0"/>
          <a:chOff x="0" y="0"/>
          <a:chExt cx="0" cy="0"/>
        </a:xfrm>
      </p:grpSpPr>
      <p:sp>
        <p:nvSpPr>
          <p:cNvPr id="78" name="Google Shape;78;p1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79" name="Google Shape;79;p11"/>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80" name="Google Shape;80;p11"/>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10</a:t>
            </a:r>
            <a:endParaRPr b="1"/>
          </a:p>
        </p:txBody>
      </p:sp>
      <p:sp>
        <p:nvSpPr>
          <p:cNvPr id="81" name="Google Shape;81;p11">
            <a:hlinkClick action="ppaction://hlinkshowjump?jump=firstslide"/>
          </p:cNvPr>
          <p:cNvSpPr/>
          <p:nvPr/>
        </p:nvSpPr>
        <p:spPr>
          <a:xfrm>
            <a:off x="6565350" y="2035775"/>
            <a:ext cx="2468400" cy="1832100"/>
          </a:xfrm>
          <a:prstGeom prst="roundRect">
            <a:avLst>
              <a:gd fmla="val 16667" name="adj"/>
            </a:avLst>
          </a:prstGeom>
          <a:solidFill>
            <a:srgbClr val="6AA84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900">
                <a:solidFill>
                  <a:srgbClr val="FFFFFF"/>
                </a:solidFill>
              </a:rPr>
              <a:t>Return to</a:t>
            </a:r>
            <a:endParaRPr sz="1900">
              <a:solidFill>
                <a:srgbClr val="FFFFFF"/>
              </a:solidFill>
            </a:endParaRPr>
          </a:p>
          <a:p>
            <a:pPr indent="0" lvl="0" marL="0" rtl="0" algn="ctr">
              <a:spcBef>
                <a:spcPts val="0"/>
              </a:spcBef>
              <a:spcAft>
                <a:spcPts val="0"/>
              </a:spcAft>
              <a:buNone/>
            </a:pPr>
            <a:r>
              <a:rPr lang="en" sz="1900">
                <a:solidFill>
                  <a:srgbClr val="FFFFFF"/>
                </a:solidFill>
              </a:rPr>
              <a:t>the first slide</a:t>
            </a:r>
            <a:endParaRPr sz="1900">
              <a:solidFill>
                <a:srgbClr val="FFFFFF"/>
              </a:solidFill>
            </a:endParaRPr>
          </a:p>
        </p:txBody>
      </p:sp>
      <p:sp>
        <p:nvSpPr>
          <p:cNvPr id="82" name="Google Shape;82;p11"/>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11">
  <p:cSld name="SECTION_HEADER_1_1_1_1_1_1_1_1_1_1">
    <p:spTree>
      <p:nvGrpSpPr>
        <p:cNvPr id="83" name="Shape 83"/>
        <p:cNvGrpSpPr/>
        <p:nvPr/>
      </p:nvGrpSpPr>
      <p:grpSpPr>
        <a:xfrm>
          <a:off x="0" y="0"/>
          <a:ext cx="0" cy="0"/>
          <a:chOff x="0" y="0"/>
          <a:chExt cx="0" cy="0"/>
        </a:xfrm>
      </p:grpSpPr>
      <p:sp>
        <p:nvSpPr>
          <p:cNvPr id="84" name="Google Shape;84;p1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85" name="Google Shape;85;p12"/>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86" name="Google Shape;86;p12"/>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11</a:t>
            </a:r>
            <a:endParaRPr b="1"/>
          </a:p>
        </p:txBody>
      </p:sp>
      <p:sp>
        <p:nvSpPr>
          <p:cNvPr id="87" name="Google Shape;87;p12">
            <a:hlinkClick action="ppaction://hlinkshowjump?jump=firstslide"/>
          </p:cNvPr>
          <p:cNvSpPr/>
          <p:nvPr/>
        </p:nvSpPr>
        <p:spPr>
          <a:xfrm>
            <a:off x="6565350" y="2035775"/>
            <a:ext cx="2468400" cy="1832100"/>
          </a:xfrm>
          <a:prstGeom prst="roundRect">
            <a:avLst>
              <a:gd fmla="val 16667" name="adj"/>
            </a:avLst>
          </a:prstGeom>
          <a:solidFill>
            <a:srgbClr val="6AA84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900">
                <a:solidFill>
                  <a:srgbClr val="FFFFFF"/>
                </a:solidFill>
              </a:rPr>
              <a:t>Return to</a:t>
            </a:r>
            <a:endParaRPr sz="1900">
              <a:solidFill>
                <a:srgbClr val="FFFFFF"/>
              </a:solidFill>
            </a:endParaRPr>
          </a:p>
          <a:p>
            <a:pPr indent="0" lvl="0" marL="0" rtl="0" algn="ctr">
              <a:spcBef>
                <a:spcPts val="0"/>
              </a:spcBef>
              <a:spcAft>
                <a:spcPts val="0"/>
              </a:spcAft>
              <a:buNone/>
            </a:pPr>
            <a:r>
              <a:rPr lang="en" sz="1900">
                <a:solidFill>
                  <a:srgbClr val="FFFFFF"/>
                </a:solidFill>
              </a:rPr>
              <a:t>the first slide</a:t>
            </a:r>
            <a:endParaRPr sz="1900">
              <a:solidFill>
                <a:srgbClr val="FFFFFF"/>
              </a:solidFill>
            </a:endParaRPr>
          </a:p>
        </p:txBody>
      </p:sp>
      <p:sp>
        <p:nvSpPr>
          <p:cNvPr id="88" name="Google Shape;88;p12"/>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12">
  <p:cSld name="SECTION_HEADER_1_1_1_1_1_1_1_1_1_1_1">
    <p:spTree>
      <p:nvGrpSpPr>
        <p:cNvPr id="89" name="Shape 89"/>
        <p:cNvGrpSpPr/>
        <p:nvPr/>
      </p:nvGrpSpPr>
      <p:grpSpPr>
        <a:xfrm>
          <a:off x="0" y="0"/>
          <a:ext cx="0" cy="0"/>
          <a:chOff x="0" y="0"/>
          <a:chExt cx="0" cy="0"/>
        </a:xfrm>
      </p:grpSpPr>
      <p:sp>
        <p:nvSpPr>
          <p:cNvPr id="90" name="Google Shape;90;p1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91" name="Google Shape;91;p13"/>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92" name="Google Shape;92;p13"/>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12</a:t>
            </a:r>
            <a:endParaRPr b="1"/>
          </a:p>
        </p:txBody>
      </p:sp>
      <p:sp>
        <p:nvSpPr>
          <p:cNvPr id="93" name="Google Shape;93;p13">
            <a:hlinkClick action="ppaction://hlinkshowjump?jump=firstslide"/>
          </p:cNvPr>
          <p:cNvSpPr/>
          <p:nvPr/>
        </p:nvSpPr>
        <p:spPr>
          <a:xfrm>
            <a:off x="6565350" y="2035775"/>
            <a:ext cx="2468400" cy="1832100"/>
          </a:xfrm>
          <a:prstGeom prst="roundRect">
            <a:avLst>
              <a:gd fmla="val 16667" name="adj"/>
            </a:avLst>
          </a:prstGeom>
          <a:solidFill>
            <a:srgbClr val="6AA84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900">
                <a:solidFill>
                  <a:srgbClr val="FFFFFF"/>
                </a:solidFill>
              </a:rPr>
              <a:t>Return to</a:t>
            </a:r>
            <a:endParaRPr sz="1900">
              <a:solidFill>
                <a:srgbClr val="FFFFFF"/>
              </a:solidFill>
            </a:endParaRPr>
          </a:p>
          <a:p>
            <a:pPr indent="0" lvl="0" marL="0" rtl="0" algn="ctr">
              <a:spcBef>
                <a:spcPts val="0"/>
              </a:spcBef>
              <a:spcAft>
                <a:spcPts val="0"/>
              </a:spcAft>
              <a:buNone/>
            </a:pPr>
            <a:r>
              <a:rPr lang="en" sz="1900">
                <a:solidFill>
                  <a:srgbClr val="FFFFFF"/>
                </a:solidFill>
              </a:rPr>
              <a:t>the first slide</a:t>
            </a:r>
            <a:endParaRPr sz="1900">
              <a:solidFill>
                <a:srgbClr val="FFFFFF"/>
              </a:solidFill>
            </a:endParaRPr>
          </a:p>
        </p:txBody>
      </p:sp>
      <p:sp>
        <p:nvSpPr>
          <p:cNvPr id="94" name="Google Shape;94;p13"/>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13">
  <p:cSld name="SECTION_HEADER_1_1_1_1_1_1_1_1_1_1_1_1">
    <p:spTree>
      <p:nvGrpSpPr>
        <p:cNvPr id="95" name="Shape 95"/>
        <p:cNvGrpSpPr/>
        <p:nvPr/>
      </p:nvGrpSpPr>
      <p:grpSpPr>
        <a:xfrm>
          <a:off x="0" y="0"/>
          <a:ext cx="0" cy="0"/>
          <a:chOff x="0" y="0"/>
          <a:chExt cx="0" cy="0"/>
        </a:xfrm>
      </p:grpSpPr>
      <p:sp>
        <p:nvSpPr>
          <p:cNvPr id="96" name="Google Shape;96;p1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97" name="Google Shape;97;p14"/>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98" name="Google Shape;98;p14"/>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13</a:t>
            </a:r>
            <a:endParaRPr b="1"/>
          </a:p>
        </p:txBody>
      </p:sp>
      <p:sp>
        <p:nvSpPr>
          <p:cNvPr id="99" name="Google Shape;99;p14">
            <a:hlinkClick action="ppaction://hlinkshowjump?jump=firstslide"/>
          </p:cNvPr>
          <p:cNvSpPr/>
          <p:nvPr/>
        </p:nvSpPr>
        <p:spPr>
          <a:xfrm>
            <a:off x="6565350" y="2035775"/>
            <a:ext cx="2468400" cy="1832100"/>
          </a:xfrm>
          <a:prstGeom prst="roundRect">
            <a:avLst>
              <a:gd fmla="val 16667" name="adj"/>
            </a:avLst>
          </a:prstGeom>
          <a:solidFill>
            <a:srgbClr val="6AA84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900">
                <a:solidFill>
                  <a:srgbClr val="FFFFFF"/>
                </a:solidFill>
              </a:rPr>
              <a:t>Return to</a:t>
            </a:r>
            <a:endParaRPr sz="1900">
              <a:solidFill>
                <a:srgbClr val="FFFFFF"/>
              </a:solidFill>
            </a:endParaRPr>
          </a:p>
          <a:p>
            <a:pPr indent="0" lvl="0" marL="0" rtl="0" algn="ctr">
              <a:spcBef>
                <a:spcPts val="0"/>
              </a:spcBef>
              <a:spcAft>
                <a:spcPts val="0"/>
              </a:spcAft>
              <a:buNone/>
            </a:pPr>
            <a:r>
              <a:rPr lang="en" sz="1900">
                <a:solidFill>
                  <a:srgbClr val="FFFFFF"/>
                </a:solidFill>
              </a:rPr>
              <a:t>the first slide</a:t>
            </a:r>
            <a:endParaRPr sz="1900">
              <a:solidFill>
                <a:srgbClr val="FFFFFF"/>
              </a:solidFill>
            </a:endParaRPr>
          </a:p>
        </p:txBody>
      </p:sp>
      <p:sp>
        <p:nvSpPr>
          <p:cNvPr id="100" name="Google Shape;100;p14"/>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14">
  <p:cSld name="SECTION_HEADER_1_1_1_1_1_1_1_1_1_1_1_1_1">
    <p:spTree>
      <p:nvGrpSpPr>
        <p:cNvPr id="101" name="Shape 101"/>
        <p:cNvGrpSpPr/>
        <p:nvPr/>
      </p:nvGrpSpPr>
      <p:grpSpPr>
        <a:xfrm>
          <a:off x="0" y="0"/>
          <a:ext cx="0" cy="0"/>
          <a:chOff x="0" y="0"/>
          <a:chExt cx="0" cy="0"/>
        </a:xfrm>
      </p:grpSpPr>
      <p:sp>
        <p:nvSpPr>
          <p:cNvPr id="102" name="Google Shape;102;p1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103" name="Google Shape;103;p15"/>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104" name="Google Shape;104;p15"/>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14</a:t>
            </a:r>
            <a:endParaRPr b="1"/>
          </a:p>
        </p:txBody>
      </p:sp>
      <p:sp>
        <p:nvSpPr>
          <p:cNvPr id="105" name="Google Shape;105;p15">
            <a:hlinkClick action="ppaction://hlinkshowjump?jump=firstslide"/>
          </p:cNvPr>
          <p:cNvSpPr/>
          <p:nvPr/>
        </p:nvSpPr>
        <p:spPr>
          <a:xfrm>
            <a:off x="6565350" y="2035775"/>
            <a:ext cx="2468400" cy="1832100"/>
          </a:xfrm>
          <a:prstGeom prst="roundRect">
            <a:avLst>
              <a:gd fmla="val 16667" name="adj"/>
            </a:avLst>
          </a:prstGeom>
          <a:solidFill>
            <a:srgbClr val="6AA84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900">
                <a:solidFill>
                  <a:srgbClr val="FFFFFF"/>
                </a:solidFill>
              </a:rPr>
              <a:t>Return to</a:t>
            </a:r>
            <a:endParaRPr sz="1900">
              <a:solidFill>
                <a:srgbClr val="FFFFFF"/>
              </a:solidFill>
            </a:endParaRPr>
          </a:p>
          <a:p>
            <a:pPr indent="0" lvl="0" marL="0" rtl="0" algn="ctr">
              <a:spcBef>
                <a:spcPts val="0"/>
              </a:spcBef>
              <a:spcAft>
                <a:spcPts val="0"/>
              </a:spcAft>
              <a:buNone/>
            </a:pPr>
            <a:r>
              <a:rPr lang="en" sz="1900">
                <a:solidFill>
                  <a:srgbClr val="FFFFFF"/>
                </a:solidFill>
              </a:rPr>
              <a:t>the first slide</a:t>
            </a:r>
            <a:endParaRPr sz="1900">
              <a:solidFill>
                <a:srgbClr val="FFFFFF"/>
              </a:solidFill>
            </a:endParaRPr>
          </a:p>
        </p:txBody>
      </p:sp>
      <p:sp>
        <p:nvSpPr>
          <p:cNvPr id="106" name="Google Shape;106;p15"/>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15">
  <p:cSld name="SECTION_HEADER_1_1_1_1_1_1_1_1_1_1_1_1_1_1">
    <p:spTree>
      <p:nvGrpSpPr>
        <p:cNvPr id="107" name="Shape 107"/>
        <p:cNvGrpSpPr/>
        <p:nvPr/>
      </p:nvGrpSpPr>
      <p:grpSpPr>
        <a:xfrm>
          <a:off x="0" y="0"/>
          <a:ext cx="0" cy="0"/>
          <a:chOff x="0" y="0"/>
          <a:chExt cx="0" cy="0"/>
        </a:xfrm>
      </p:grpSpPr>
      <p:sp>
        <p:nvSpPr>
          <p:cNvPr id="108" name="Google Shape;108;p1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109" name="Google Shape;109;p16"/>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110" name="Google Shape;110;p16"/>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15</a:t>
            </a:r>
            <a:endParaRPr b="1"/>
          </a:p>
        </p:txBody>
      </p:sp>
      <p:sp>
        <p:nvSpPr>
          <p:cNvPr id="111" name="Google Shape;111;p16">
            <a:hlinkClick action="ppaction://hlinkshowjump?jump=firstslide"/>
          </p:cNvPr>
          <p:cNvSpPr/>
          <p:nvPr/>
        </p:nvSpPr>
        <p:spPr>
          <a:xfrm>
            <a:off x="6565350" y="2035775"/>
            <a:ext cx="2468400" cy="1832100"/>
          </a:xfrm>
          <a:prstGeom prst="roundRect">
            <a:avLst>
              <a:gd fmla="val 16667" name="adj"/>
            </a:avLst>
          </a:prstGeom>
          <a:solidFill>
            <a:srgbClr val="6AA84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900">
                <a:solidFill>
                  <a:srgbClr val="FFFFFF"/>
                </a:solidFill>
              </a:rPr>
              <a:t>Return to</a:t>
            </a:r>
            <a:endParaRPr sz="1900">
              <a:solidFill>
                <a:srgbClr val="FFFFFF"/>
              </a:solidFill>
            </a:endParaRPr>
          </a:p>
          <a:p>
            <a:pPr indent="0" lvl="0" marL="0" rtl="0" algn="ctr">
              <a:spcBef>
                <a:spcPts val="0"/>
              </a:spcBef>
              <a:spcAft>
                <a:spcPts val="0"/>
              </a:spcAft>
              <a:buNone/>
            </a:pPr>
            <a:r>
              <a:rPr lang="en" sz="1900">
                <a:solidFill>
                  <a:srgbClr val="FFFFFF"/>
                </a:solidFill>
              </a:rPr>
              <a:t>the first slide</a:t>
            </a:r>
            <a:endParaRPr sz="1900">
              <a:solidFill>
                <a:srgbClr val="FFFFFF"/>
              </a:solidFill>
            </a:endParaRPr>
          </a:p>
        </p:txBody>
      </p:sp>
      <p:sp>
        <p:nvSpPr>
          <p:cNvPr id="112" name="Google Shape;112;p16"/>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structions">
  <p:cSld name="CUSTOM_2">
    <p:spTree>
      <p:nvGrpSpPr>
        <p:cNvPr id="113" name="Shape 113"/>
        <p:cNvGrpSpPr/>
        <p:nvPr/>
      </p:nvGrpSpPr>
      <p:grpSpPr>
        <a:xfrm>
          <a:off x="0" y="0"/>
          <a:ext cx="0" cy="0"/>
          <a:chOff x="0" y="0"/>
          <a:chExt cx="0" cy="0"/>
        </a:xfrm>
      </p:grpSpPr>
      <p:sp>
        <p:nvSpPr>
          <p:cNvPr id="114" name="Google Shape;114;p17"/>
          <p:cNvSpPr txBox="1"/>
          <p:nvPr/>
        </p:nvSpPr>
        <p:spPr>
          <a:xfrm>
            <a:off x="376600" y="317125"/>
            <a:ext cx="8285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600"/>
              <a:t>Instructions</a:t>
            </a:r>
            <a:endParaRPr sz="3600"/>
          </a:p>
        </p:txBody>
      </p:sp>
      <p:sp>
        <p:nvSpPr>
          <p:cNvPr id="115" name="Google Shape;115;p17"/>
          <p:cNvSpPr txBox="1"/>
          <p:nvPr/>
        </p:nvSpPr>
        <p:spPr>
          <a:xfrm>
            <a:off x="416225" y="1119875"/>
            <a:ext cx="8285100" cy="4279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In this activity, you’ll plan out a conversation between two people. The first person says something, and the second person can respond in two different ways. For each of those two different ways, the first person responds back. It continues that way, back and forth, until the conversation is complete.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 this activity, the first person will talk four times and the second person will respond three times. In the end, you’ll be planning out eight different possible endings to the conversation.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Use the planning slide at the end of this slide deck to help you think through it. The first person’s parts are in blue. The second person’s are in yellow.</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Then, start on slide 1 and start filling in the speech bubbles (gray for person 1, green for person 2).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 you go down through the slides, the instructions in the speech bubbles will tell you what to write -- or what to copy/paste from a previous slide.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When you’re done, click on the first text message slide and click “Present.” Go through each possible path to make sure it looks right.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Want to see an example? </a:t>
            </a:r>
            <a:r>
              <a:rPr lang="en" u="sng">
                <a:solidFill>
                  <a:schemeClr val="hlink"/>
                </a:solidFill>
                <a:hlinkClick r:id="rId2"/>
              </a:rPr>
              <a:t>Click here to see one I came up with.</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lanning">
  <p:cSld name="CUSTOM_1">
    <p:spTree>
      <p:nvGrpSpPr>
        <p:cNvPr id="116" name="Shape 116"/>
        <p:cNvGrpSpPr/>
        <p:nvPr/>
      </p:nvGrpSpPr>
      <p:grpSpPr>
        <a:xfrm>
          <a:off x="0" y="0"/>
          <a:ext cx="0" cy="0"/>
          <a:chOff x="0" y="0"/>
          <a:chExt cx="0" cy="0"/>
        </a:xfrm>
      </p:grpSpPr>
      <p:sp>
        <p:nvSpPr>
          <p:cNvPr id="117" name="Google Shape;117;p18"/>
          <p:cNvSpPr/>
          <p:nvPr/>
        </p:nvSpPr>
        <p:spPr>
          <a:xfrm>
            <a:off x="2309100" y="185182"/>
            <a:ext cx="47568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8"/>
          <p:cNvSpPr/>
          <p:nvPr/>
        </p:nvSpPr>
        <p:spPr>
          <a:xfrm>
            <a:off x="2139750" y="61575"/>
            <a:ext cx="5079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a:t>
            </a:r>
            <a:endParaRPr b="1"/>
          </a:p>
        </p:txBody>
      </p:sp>
      <p:sp>
        <p:nvSpPr>
          <p:cNvPr id="119" name="Google Shape;119;p18"/>
          <p:cNvSpPr/>
          <p:nvPr/>
        </p:nvSpPr>
        <p:spPr>
          <a:xfrm>
            <a:off x="568875" y="2137676"/>
            <a:ext cx="36036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8"/>
          <p:cNvSpPr/>
          <p:nvPr/>
        </p:nvSpPr>
        <p:spPr>
          <a:xfrm>
            <a:off x="399525" y="2014060"/>
            <a:ext cx="5079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2</a:t>
            </a:r>
            <a:endParaRPr b="1"/>
          </a:p>
        </p:txBody>
      </p:sp>
      <p:sp>
        <p:nvSpPr>
          <p:cNvPr id="121" name="Google Shape;121;p18"/>
          <p:cNvSpPr/>
          <p:nvPr/>
        </p:nvSpPr>
        <p:spPr>
          <a:xfrm>
            <a:off x="5140875" y="2137676"/>
            <a:ext cx="36036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8"/>
          <p:cNvSpPr/>
          <p:nvPr/>
        </p:nvSpPr>
        <p:spPr>
          <a:xfrm>
            <a:off x="4971525" y="2014060"/>
            <a:ext cx="5079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3</a:t>
            </a:r>
            <a:endParaRPr b="1"/>
          </a:p>
        </p:txBody>
      </p:sp>
      <p:sp>
        <p:nvSpPr>
          <p:cNvPr id="123" name="Google Shape;123;p18"/>
          <p:cNvSpPr/>
          <p:nvPr/>
        </p:nvSpPr>
        <p:spPr>
          <a:xfrm>
            <a:off x="539325" y="3968278"/>
            <a:ext cx="18339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8"/>
          <p:cNvSpPr/>
          <p:nvPr/>
        </p:nvSpPr>
        <p:spPr>
          <a:xfrm>
            <a:off x="369975" y="3844654"/>
            <a:ext cx="5079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4</a:t>
            </a:r>
            <a:endParaRPr b="1"/>
          </a:p>
        </p:txBody>
      </p:sp>
      <p:sp>
        <p:nvSpPr>
          <p:cNvPr id="125" name="Google Shape;125;p18"/>
          <p:cNvSpPr/>
          <p:nvPr/>
        </p:nvSpPr>
        <p:spPr>
          <a:xfrm>
            <a:off x="2672925" y="3968278"/>
            <a:ext cx="18339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8"/>
          <p:cNvSpPr/>
          <p:nvPr/>
        </p:nvSpPr>
        <p:spPr>
          <a:xfrm>
            <a:off x="2503575" y="3844654"/>
            <a:ext cx="5079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5</a:t>
            </a:r>
            <a:endParaRPr b="1"/>
          </a:p>
        </p:txBody>
      </p:sp>
      <p:sp>
        <p:nvSpPr>
          <p:cNvPr id="127" name="Google Shape;127;p18"/>
          <p:cNvSpPr/>
          <p:nvPr/>
        </p:nvSpPr>
        <p:spPr>
          <a:xfrm>
            <a:off x="4806525" y="3968278"/>
            <a:ext cx="18339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8"/>
          <p:cNvSpPr/>
          <p:nvPr/>
        </p:nvSpPr>
        <p:spPr>
          <a:xfrm>
            <a:off x="4637175" y="3844654"/>
            <a:ext cx="5079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6</a:t>
            </a:r>
            <a:endParaRPr b="1"/>
          </a:p>
        </p:txBody>
      </p:sp>
      <p:sp>
        <p:nvSpPr>
          <p:cNvPr id="129" name="Google Shape;129;p18"/>
          <p:cNvSpPr/>
          <p:nvPr/>
        </p:nvSpPr>
        <p:spPr>
          <a:xfrm>
            <a:off x="6940125" y="3968278"/>
            <a:ext cx="18339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8"/>
          <p:cNvSpPr/>
          <p:nvPr/>
        </p:nvSpPr>
        <p:spPr>
          <a:xfrm>
            <a:off x="6770775" y="3844654"/>
            <a:ext cx="5079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7</a:t>
            </a:r>
            <a:endParaRPr b="1"/>
          </a:p>
        </p:txBody>
      </p:sp>
      <p:sp>
        <p:nvSpPr>
          <p:cNvPr id="131" name="Google Shape;131;p18"/>
          <p:cNvSpPr/>
          <p:nvPr/>
        </p:nvSpPr>
        <p:spPr>
          <a:xfrm>
            <a:off x="568875" y="1201501"/>
            <a:ext cx="3603600" cy="8076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8"/>
          <p:cNvSpPr/>
          <p:nvPr/>
        </p:nvSpPr>
        <p:spPr>
          <a:xfrm>
            <a:off x="5140875" y="1201501"/>
            <a:ext cx="3603600" cy="8076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8"/>
          <p:cNvSpPr/>
          <p:nvPr/>
        </p:nvSpPr>
        <p:spPr>
          <a:xfrm>
            <a:off x="369975" y="3116856"/>
            <a:ext cx="1973700" cy="7839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8"/>
          <p:cNvSpPr/>
          <p:nvPr/>
        </p:nvSpPr>
        <p:spPr>
          <a:xfrm>
            <a:off x="2603025" y="3104993"/>
            <a:ext cx="1973700" cy="7839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8"/>
          <p:cNvSpPr/>
          <p:nvPr/>
        </p:nvSpPr>
        <p:spPr>
          <a:xfrm>
            <a:off x="4736625" y="3104993"/>
            <a:ext cx="1973700" cy="7839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8"/>
          <p:cNvSpPr/>
          <p:nvPr/>
        </p:nvSpPr>
        <p:spPr>
          <a:xfrm>
            <a:off x="6870225" y="3105002"/>
            <a:ext cx="1973700" cy="7839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8"/>
          <p:cNvSpPr/>
          <p:nvPr/>
        </p:nvSpPr>
        <p:spPr>
          <a:xfrm>
            <a:off x="752750" y="1015644"/>
            <a:ext cx="5079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A</a:t>
            </a:r>
            <a:endParaRPr b="1"/>
          </a:p>
        </p:txBody>
      </p:sp>
      <p:sp>
        <p:nvSpPr>
          <p:cNvPr id="138" name="Google Shape;138;p18"/>
          <p:cNvSpPr/>
          <p:nvPr/>
        </p:nvSpPr>
        <p:spPr>
          <a:xfrm>
            <a:off x="8017175" y="1015644"/>
            <a:ext cx="5079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B</a:t>
            </a:r>
            <a:endParaRPr b="1"/>
          </a:p>
        </p:txBody>
      </p:sp>
      <p:sp>
        <p:nvSpPr>
          <p:cNvPr id="139" name="Google Shape;139;p18"/>
          <p:cNvSpPr/>
          <p:nvPr/>
        </p:nvSpPr>
        <p:spPr>
          <a:xfrm>
            <a:off x="4068825" y="3025506"/>
            <a:ext cx="5079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B</a:t>
            </a:r>
            <a:endParaRPr b="1"/>
          </a:p>
        </p:txBody>
      </p:sp>
      <p:sp>
        <p:nvSpPr>
          <p:cNvPr id="140" name="Google Shape;140;p18"/>
          <p:cNvSpPr/>
          <p:nvPr/>
        </p:nvSpPr>
        <p:spPr>
          <a:xfrm>
            <a:off x="369975" y="3025497"/>
            <a:ext cx="5079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A</a:t>
            </a:r>
            <a:endParaRPr b="1"/>
          </a:p>
        </p:txBody>
      </p:sp>
      <p:sp>
        <p:nvSpPr>
          <p:cNvPr id="141" name="Google Shape;141;p18"/>
          <p:cNvSpPr/>
          <p:nvPr/>
        </p:nvSpPr>
        <p:spPr>
          <a:xfrm>
            <a:off x="4736625" y="3025506"/>
            <a:ext cx="5079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A</a:t>
            </a:r>
            <a:endParaRPr b="1"/>
          </a:p>
        </p:txBody>
      </p:sp>
      <p:sp>
        <p:nvSpPr>
          <p:cNvPr id="142" name="Google Shape;142;p18"/>
          <p:cNvSpPr/>
          <p:nvPr/>
        </p:nvSpPr>
        <p:spPr>
          <a:xfrm>
            <a:off x="8336025" y="3025506"/>
            <a:ext cx="5079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B</a:t>
            </a:r>
            <a:endParaRPr b="1"/>
          </a:p>
        </p:txBody>
      </p:sp>
      <p:sp>
        <p:nvSpPr>
          <p:cNvPr id="143" name="Google Shape;143;p18"/>
          <p:cNvSpPr txBox="1"/>
          <p:nvPr>
            <p:ph idx="1" type="subTitle"/>
          </p:nvPr>
        </p:nvSpPr>
        <p:spPr>
          <a:xfrm>
            <a:off x="2678550" y="275081"/>
            <a:ext cx="4191600" cy="653400"/>
          </a:xfrm>
          <a:prstGeom prst="rect">
            <a:avLst/>
          </a:prstGeom>
        </p:spPr>
        <p:txBody>
          <a:bodyPr anchorCtr="0" anchor="t" bIns="91425" lIns="91425" spcFirstLastPara="1" rIns="91425" wrap="square" tIns="91425">
            <a:normAutofit/>
          </a:bodyPr>
          <a:lstStyle>
            <a:lvl1pPr lvl="0">
              <a:spcBef>
                <a:spcPts val="0"/>
              </a:spcBef>
              <a:spcAft>
                <a:spcPts val="0"/>
              </a:spcAft>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18"/>
          <p:cNvSpPr txBox="1"/>
          <p:nvPr>
            <p:ph idx="2" type="subTitle"/>
          </p:nvPr>
        </p:nvSpPr>
        <p:spPr>
          <a:xfrm>
            <a:off x="928350" y="2288903"/>
            <a:ext cx="31404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45" name="Google Shape;145;p18"/>
          <p:cNvSpPr txBox="1"/>
          <p:nvPr>
            <p:ph idx="3" type="subTitle"/>
          </p:nvPr>
        </p:nvSpPr>
        <p:spPr>
          <a:xfrm>
            <a:off x="5454525" y="2288894"/>
            <a:ext cx="31404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46" name="Google Shape;146;p18"/>
          <p:cNvSpPr txBox="1"/>
          <p:nvPr>
            <p:ph idx="4" type="subTitle"/>
          </p:nvPr>
        </p:nvSpPr>
        <p:spPr>
          <a:xfrm>
            <a:off x="752750" y="4075314"/>
            <a:ext cx="14625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47" name="Google Shape;147;p18"/>
          <p:cNvSpPr txBox="1"/>
          <p:nvPr>
            <p:ph idx="5" type="subTitle"/>
          </p:nvPr>
        </p:nvSpPr>
        <p:spPr>
          <a:xfrm>
            <a:off x="2858625" y="4090188"/>
            <a:ext cx="14625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48" name="Google Shape;148;p18"/>
          <p:cNvSpPr txBox="1"/>
          <p:nvPr>
            <p:ph idx="6" type="subTitle"/>
          </p:nvPr>
        </p:nvSpPr>
        <p:spPr>
          <a:xfrm>
            <a:off x="4992225" y="4090188"/>
            <a:ext cx="14625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49" name="Google Shape;149;p18"/>
          <p:cNvSpPr txBox="1"/>
          <p:nvPr>
            <p:ph idx="7" type="subTitle"/>
          </p:nvPr>
        </p:nvSpPr>
        <p:spPr>
          <a:xfrm>
            <a:off x="7125825" y="4090188"/>
            <a:ext cx="14625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50" name="Google Shape;150;p18"/>
          <p:cNvSpPr txBox="1"/>
          <p:nvPr>
            <p:ph idx="8" type="subTitle"/>
          </p:nvPr>
        </p:nvSpPr>
        <p:spPr>
          <a:xfrm>
            <a:off x="717675" y="3170255"/>
            <a:ext cx="12783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51" name="Google Shape;151;p18"/>
          <p:cNvSpPr txBox="1"/>
          <p:nvPr>
            <p:ph idx="9" type="subTitle"/>
          </p:nvPr>
        </p:nvSpPr>
        <p:spPr>
          <a:xfrm>
            <a:off x="2950725" y="3170246"/>
            <a:ext cx="12783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52" name="Google Shape;152;p18"/>
          <p:cNvSpPr txBox="1"/>
          <p:nvPr>
            <p:ph idx="13" type="subTitle"/>
          </p:nvPr>
        </p:nvSpPr>
        <p:spPr>
          <a:xfrm>
            <a:off x="5084325" y="3170255"/>
            <a:ext cx="12783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53" name="Google Shape;153;p18"/>
          <p:cNvSpPr txBox="1"/>
          <p:nvPr>
            <p:ph idx="14" type="subTitle"/>
          </p:nvPr>
        </p:nvSpPr>
        <p:spPr>
          <a:xfrm>
            <a:off x="7217925" y="3170246"/>
            <a:ext cx="12783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54" name="Google Shape;154;p18"/>
          <p:cNvSpPr txBox="1"/>
          <p:nvPr>
            <p:ph idx="15" type="subTitle"/>
          </p:nvPr>
        </p:nvSpPr>
        <p:spPr>
          <a:xfrm>
            <a:off x="1160425" y="1278716"/>
            <a:ext cx="2409900" cy="4836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55" name="Google Shape;155;p18"/>
          <p:cNvSpPr txBox="1"/>
          <p:nvPr>
            <p:ph idx="16" type="subTitle"/>
          </p:nvPr>
        </p:nvSpPr>
        <p:spPr>
          <a:xfrm>
            <a:off x="5737725" y="1291245"/>
            <a:ext cx="2409900" cy="4836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56" name="Google Shape;156;p18"/>
          <p:cNvSpPr/>
          <p:nvPr/>
        </p:nvSpPr>
        <p:spPr>
          <a:xfrm>
            <a:off x="454140" y="5873276"/>
            <a:ext cx="9114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8"/>
          <p:cNvSpPr/>
          <p:nvPr/>
        </p:nvSpPr>
        <p:spPr>
          <a:xfrm>
            <a:off x="369975" y="5749652"/>
            <a:ext cx="2523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8</a:t>
            </a:r>
            <a:endParaRPr b="1"/>
          </a:p>
        </p:txBody>
      </p:sp>
      <p:sp>
        <p:nvSpPr>
          <p:cNvPr id="158" name="Google Shape;158;p18"/>
          <p:cNvSpPr/>
          <p:nvPr/>
        </p:nvSpPr>
        <p:spPr>
          <a:xfrm>
            <a:off x="1514518" y="5873276"/>
            <a:ext cx="9114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8"/>
          <p:cNvSpPr/>
          <p:nvPr/>
        </p:nvSpPr>
        <p:spPr>
          <a:xfrm>
            <a:off x="1430352" y="5749652"/>
            <a:ext cx="2523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9</a:t>
            </a:r>
            <a:endParaRPr b="1"/>
          </a:p>
        </p:txBody>
      </p:sp>
      <p:sp>
        <p:nvSpPr>
          <p:cNvPr id="160" name="Google Shape;160;p18"/>
          <p:cNvSpPr/>
          <p:nvPr/>
        </p:nvSpPr>
        <p:spPr>
          <a:xfrm>
            <a:off x="2574895" y="5873276"/>
            <a:ext cx="9114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8"/>
          <p:cNvSpPr/>
          <p:nvPr/>
        </p:nvSpPr>
        <p:spPr>
          <a:xfrm>
            <a:off x="2490730" y="5749652"/>
            <a:ext cx="2523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sz="1200"/>
              <a:t>10</a:t>
            </a:r>
            <a:endParaRPr b="1" sz="1200"/>
          </a:p>
        </p:txBody>
      </p:sp>
      <p:sp>
        <p:nvSpPr>
          <p:cNvPr id="162" name="Google Shape;162;p18"/>
          <p:cNvSpPr/>
          <p:nvPr/>
        </p:nvSpPr>
        <p:spPr>
          <a:xfrm>
            <a:off x="3635272" y="5873276"/>
            <a:ext cx="9114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8"/>
          <p:cNvSpPr/>
          <p:nvPr/>
        </p:nvSpPr>
        <p:spPr>
          <a:xfrm>
            <a:off x="3551107" y="5749652"/>
            <a:ext cx="2523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sz="1200"/>
              <a:t>11</a:t>
            </a:r>
            <a:endParaRPr b="1" sz="1200"/>
          </a:p>
        </p:txBody>
      </p:sp>
      <p:sp>
        <p:nvSpPr>
          <p:cNvPr id="164" name="Google Shape;164;p18"/>
          <p:cNvSpPr/>
          <p:nvPr/>
        </p:nvSpPr>
        <p:spPr>
          <a:xfrm>
            <a:off x="369975" y="5021858"/>
            <a:ext cx="981000" cy="7839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8"/>
          <p:cNvSpPr/>
          <p:nvPr/>
        </p:nvSpPr>
        <p:spPr>
          <a:xfrm>
            <a:off x="1479778" y="5009996"/>
            <a:ext cx="981000" cy="7839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8"/>
          <p:cNvSpPr/>
          <p:nvPr/>
        </p:nvSpPr>
        <p:spPr>
          <a:xfrm>
            <a:off x="2540155" y="5009996"/>
            <a:ext cx="981000" cy="7839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8"/>
          <p:cNvSpPr/>
          <p:nvPr/>
        </p:nvSpPr>
        <p:spPr>
          <a:xfrm>
            <a:off x="3600533" y="5010005"/>
            <a:ext cx="981000" cy="7839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8"/>
          <p:cNvSpPr/>
          <p:nvPr/>
        </p:nvSpPr>
        <p:spPr>
          <a:xfrm>
            <a:off x="2208266" y="4930509"/>
            <a:ext cx="2523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B</a:t>
            </a:r>
            <a:endParaRPr b="1"/>
          </a:p>
        </p:txBody>
      </p:sp>
      <p:sp>
        <p:nvSpPr>
          <p:cNvPr id="169" name="Google Shape;169;p18"/>
          <p:cNvSpPr/>
          <p:nvPr/>
        </p:nvSpPr>
        <p:spPr>
          <a:xfrm>
            <a:off x="369975" y="4930500"/>
            <a:ext cx="2523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A</a:t>
            </a:r>
            <a:endParaRPr b="1"/>
          </a:p>
        </p:txBody>
      </p:sp>
      <p:sp>
        <p:nvSpPr>
          <p:cNvPr id="170" name="Google Shape;170;p18"/>
          <p:cNvSpPr/>
          <p:nvPr/>
        </p:nvSpPr>
        <p:spPr>
          <a:xfrm>
            <a:off x="2540155" y="4930509"/>
            <a:ext cx="2523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A</a:t>
            </a:r>
            <a:endParaRPr b="1"/>
          </a:p>
        </p:txBody>
      </p:sp>
      <p:sp>
        <p:nvSpPr>
          <p:cNvPr id="171" name="Google Shape;171;p18"/>
          <p:cNvSpPr/>
          <p:nvPr/>
        </p:nvSpPr>
        <p:spPr>
          <a:xfrm>
            <a:off x="4329020" y="4930509"/>
            <a:ext cx="2523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B</a:t>
            </a:r>
            <a:endParaRPr b="1"/>
          </a:p>
        </p:txBody>
      </p:sp>
      <p:sp>
        <p:nvSpPr>
          <p:cNvPr id="172" name="Google Shape;172;p18"/>
          <p:cNvSpPr txBox="1"/>
          <p:nvPr>
            <p:ph idx="17" type="subTitle"/>
          </p:nvPr>
        </p:nvSpPr>
        <p:spPr>
          <a:xfrm>
            <a:off x="560210" y="5980312"/>
            <a:ext cx="7269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800"/>
              <a:buNone/>
              <a:defRPr sz="8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73" name="Google Shape;173;p18"/>
          <p:cNvSpPr txBox="1"/>
          <p:nvPr>
            <p:ph idx="18" type="subTitle"/>
          </p:nvPr>
        </p:nvSpPr>
        <p:spPr>
          <a:xfrm>
            <a:off x="1606809" y="5995185"/>
            <a:ext cx="7269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800"/>
              <a:buNone/>
              <a:defRPr sz="8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74" name="Google Shape;174;p18"/>
          <p:cNvSpPr txBox="1"/>
          <p:nvPr>
            <p:ph idx="19" type="subTitle"/>
          </p:nvPr>
        </p:nvSpPr>
        <p:spPr>
          <a:xfrm>
            <a:off x="2667186" y="5995185"/>
            <a:ext cx="7269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800"/>
              <a:buNone/>
              <a:defRPr sz="8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75" name="Google Shape;175;p18"/>
          <p:cNvSpPr txBox="1"/>
          <p:nvPr>
            <p:ph idx="20" type="subTitle"/>
          </p:nvPr>
        </p:nvSpPr>
        <p:spPr>
          <a:xfrm>
            <a:off x="3727563" y="5995185"/>
            <a:ext cx="7269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800"/>
              <a:buNone/>
              <a:defRPr sz="8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76" name="Google Shape;176;p18"/>
          <p:cNvSpPr txBox="1"/>
          <p:nvPr>
            <p:ph idx="21" type="subTitle"/>
          </p:nvPr>
        </p:nvSpPr>
        <p:spPr>
          <a:xfrm>
            <a:off x="542778" y="5075258"/>
            <a:ext cx="6354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700"/>
              <a:buNone/>
              <a:defRPr sz="700"/>
            </a:lvl1pPr>
            <a:lvl2pPr lvl="1" rtl="0">
              <a:spcBef>
                <a:spcPts val="0"/>
              </a:spcBef>
              <a:spcAft>
                <a:spcPts val="0"/>
              </a:spcAft>
              <a:buSzPts val="300"/>
              <a:buNone/>
              <a:defRPr sz="300"/>
            </a:lvl2pPr>
            <a:lvl3pPr lvl="2" rtl="0">
              <a:spcBef>
                <a:spcPts val="0"/>
              </a:spcBef>
              <a:spcAft>
                <a:spcPts val="0"/>
              </a:spcAft>
              <a:buSzPts val="300"/>
              <a:buNone/>
              <a:defRPr sz="300"/>
            </a:lvl3pPr>
            <a:lvl4pPr lvl="3" rtl="0">
              <a:spcBef>
                <a:spcPts val="0"/>
              </a:spcBef>
              <a:spcAft>
                <a:spcPts val="0"/>
              </a:spcAft>
              <a:buSzPts val="300"/>
              <a:buNone/>
              <a:defRPr sz="300"/>
            </a:lvl4pPr>
            <a:lvl5pPr lvl="4" rtl="0">
              <a:spcBef>
                <a:spcPts val="0"/>
              </a:spcBef>
              <a:spcAft>
                <a:spcPts val="0"/>
              </a:spcAft>
              <a:buSzPts val="300"/>
              <a:buNone/>
              <a:defRPr sz="300"/>
            </a:lvl5pPr>
            <a:lvl6pPr lvl="5" rtl="0">
              <a:spcBef>
                <a:spcPts val="0"/>
              </a:spcBef>
              <a:spcAft>
                <a:spcPts val="0"/>
              </a:spcAft>
              <a:buSzPts val="300"/>
              <a:buNone/>
              <a:defRPr sz="300"/>
            </a:lvl6pPr>
            <a:lvl7pPr lvl="6" rtl="0">
              <a:spcBef>
                <a:spcPts val="0"/>
              </a:spcBef>
              <a:spcAft>
                <a:spcPts val="0"/>
              </a:spcAft>
              <a:buSzPts val="300"/>
              <a:buNone/>
              <a:defRPr sz="300"/>
            </a:lvl7pPr>
            <a:lvl8pPr lvl="7" rtl="0">
              <a:spcBef>
                <a:spcPts val="0"/>
              </a:spcBef>
              <a:spcAft>
                <a:spcPts val="0"/>
              </a:spcAft>
              <a:buSzPts val="300"/>
              <a:buNone/>
              <a:defRPr sz="300"/>
            </a:lvl8pPr>
            <a:lvl9pPr lvl="8" rtl="0">
              <a:spcBef>
                <a:spcPts val="0"/>
              </a:spcBef>
              <a:spcAft>
                <a:spcPts val="0"/>
              </a:spcAft>
              <a:buSzPts val="300"/>
              <a:buNone/>
              <a:defRPr sz="300"/>
            </a:lvl9pPr>
          </a:lstStyle>
          <a:p/>
        </p:txBody>
      </p:sp>
      <p:sp>
        <p:nvSpPr>
          <p:cNvPr id="177" name="Google Shape;177;p18"/>
          <p:cNvSpPr txBox="1"/>
          <p:nvPr>
            <p:ph idx="22" type="subTitle"/>
          </p:nvPr>
        </p:nvSpPr>
        <p:spPr>
          <a:xfrm>
            <a:off x="1652581" y="5075248"/>
            <a:ext cx="6354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700"/>
              <a:buNone/>
              <a:defRPr sz="700"/>
            </a:lvl1pPr>
            <a:lvl2pPr lvl="1" rtl="0">
              <a:spcBef>
                <a:spcPts val="0"/>
              </a:spcBef>
              <a:spcAft>
                <a:spcPts val="0"/>
              </a:spcAft>
              <a:buSzPts val="300"/>
              <a:buNone/>
              <a:defRPr sz="300"/>
            </a:lvl2pPr>
            <a:lvl3pPr lvl="2" rtl="0">
              <a:spcBef>
                <a:spcPts val="0"/>
              </a:spcBef>
              <a:spcAft>
                <a:spcPts val="0"/>
              </a:spcAft>
              <a:buSzPts val="300"/>
              <a:buNone/>
              <a:defRPr sz="300"/>
            </a:lvl3pPr>
            <a:lvl4pPr lvl="3" rtl="0">
              <a:spcBef>
                <a:spcPts val="0"/>
              </a:spcBef>
              <a:spcAft>
                <a:spcPts val="0"/>
              </a:spcAft>
              <a:buSzPts val="300"/>
              <a:buNone/>
              <a:defRPr sz="300"/>
            </a:lvl4pPr>
            <a:lvl5pPr lvl="4" rtl="0">
              <a:spcBef>
                <a:spcPts val="0"/>
              </a:spcBef>
              <a:spcAft>
                <a:spcPts val="0"/>
              </a:spcAft>
              <a:buSzPts val="300"/>
              <a:buNone/>
              <a:defRPr sz="300"/>
            </a:lvl5pPr>
            <a:lvl6pPr lvl="5" rtl="0">
              <a:spcBef>
                <a:spcPts val="0"/>
              </a:spcBef>
              <a:spcAft>
                <a:spcPts val="0"/>
              </a:spcAft>
              <a:buSzPts val="300"/>
              <a:buNone/>
              <a:defRPr sz="300"/>
            </a:lvl6pPr>
            <a:lvl7pPr lvl="6" rtl="0">
              <a:spcBef>
                <a:spcPts val="0"/>
              </a:spcBef>
              <a:spcAft>
                <a:spcPts val="0"/>
              </a:spcAft>
              <a:buSzPts val="300"/>
              <a:buNone/>
              <a:defRPr sz="300"/>
            </a:lvl7pPr>
            <a:lvl8pPr lvl="7" rtl="0">
              <a:spcBef>
                <a:spcPts val="0"/>
              </a:spcBef>
              <a:spcAft>
                <a:spcPts val="0"/>
              </a:spcAft>
              <a:buSzPts val="300"/>
              <a:buNone/>
              <a:defRPr sz="300"/>
            </a:lvl8pPr>
            <a:lvl9pPr lvl="8" rtl="0">
              <a:spcBef>
                <a:spcPts val="0"/>
              </a:spcBef>
              <a:spcAft>
                <a:spcPts val="0"/>
              </a:spcAft>
              <a:buSzPts val="300"/>
              <a:buNone/>
              <a:defRPr sz="300"/>
            </a:lvl9pPr>
          </a:lstStyle>
          <a:p/>
        </p:txBody>
      </p:sp>
      <p:sp>
        <p:nvSpPr>
          <p:cNvPr id="178" name="Google Shape;178;p18"/>
          <p:cNvSpPr txBox="1"/>
          <p:nvPr>
            <p:ph idx="23" type="subTitle"/>
          </p:nvPr>
        </p:nvSpPr>
        <p:spPr>
          <a:xfrm>
            <a:off x="2712959" y="5075258"/>
            <a:ext cx="6354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700"/>
              <a:buNone/>
              <a:defRPr sz="700"/>
            </a:lvl1pPr>
            <a:lvl2pPr lvl="1" rtl="0">
              <a:spcBef>
                <a:spcPts val="0"/>
              </a:spcBef>
              <a:spcAft>
                <a:spcPts val="0"/>
              </a:spcAft>
              <a:buSzPts val="300"/>
              <a:buNone/>
              <a:defRPr sz="300"/>
            </a:lvl2pPr>
            <a:lvl3pPr lvl="2" rtl="0">
              <a:spcBef>
                <a:spcPts val="0"/>
              </a:spcBef>
              <a:spcAft>
                <a:spcPts val="0"/>
              </a:spcAft>
              <a:buSzPts val="300"/>
              <a:buNone/>
              <a:defRPr sz="300"/>
            </a:lvl3pPr>
            <a:lvl4pPr lvl="3" rtl="0">
              <a:spcBef>
                <a:spcPts val="0"/>
              </a:spcBef>
              <a:spcAft>
                <a:spcPts val="0"/>
              </a:spcAft>
              <a:buSzPts val="300"/>
              <a:buNone/>
              <a:defRPr sz="300"/>
            </a:lvl4pPr>
            <a:lvl5pPr lvl="4" rtl="0">
              <a:spcBef>
                <a:spcPts val="0"/>
              </a:spcBef>
              <a:spcAft>
                <a:spcPts val="0"/>
              </a:spcAft>
              <a:buSzPts val="300"/>
              <a:buNone/>
              <a:defRPr sz="300"/>
            </a:lvl5pPr>
            <a:lvl6pPr lvl="5" rtl="0">
              <a:spcBef>
                <a:spcPts val="0"/>
              </a:spcBef>
              <a:spcAft>
                <a:spcPts val="0"/>
              </a:spcAft>
              <a:buSzPts val="300"/>
              <a:buNone/>
              <a:defRPr sz="300"/>
            </a:lvl6pPr>
            <a:lvl7pPr lvl="6" rtl="0">
              <a:spcBef>
                <a:spcPts val="0"/>
              </a:spcBef>
              <a:spcAft>
                <a:spcPts val="0"/>
              </a:spcAft>
              <a:buSzPts val="300"/>
              <a:buNone/>
              <a:defRPr sz="300"/>
            </a:lvl7pPr>
            <a:lvl8pPr lvl="7" rtl="0">
              <a:spcBef>
                <a:spcPts val="0"/>
              </a:spcBef>
              <a:spcAft>
                <a:spcPts val="0"/>
              </a:spcAft>
              <a:buSzPts val="300"/>
              <a:buNone/>
              <a:defRPr sz="300"/>
            </a:lvl8pPr>
            <a:lvl9pPr lvl="8" rtl="0">
              <a:spcBef>
                <a:spcPts val="0"/>
              </a:spcBef>
              <a:spcAft>
                <a:spcPts val="0"/>
              </a:spcAft>
              <a:buSzPts val="300"/>
              <a:buNone/>
              <a:defRPr sz="300"/>
            </a:lvl9pPr>
          </a:lstStyle>
          <a:p/>
        </p:txBody>
      </p:sp>
      <p:sp>
        <p:nvSpPr>
          <p:cNvPr id="179" name="Google Shape;179;p18"/>
          <p:cNvSpPr txBox="1"/>
          <p:nvPr>
            <p:ph idx="24" type="subTitle"/>
          </p:nvPr>
        </p:nvSpPr>
        <p:spPr>
          <a:xfrm>
            <a:off x="3773336" y="5075248"/>
            <a:ext cx="6354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700"/>
              <a:buNone/>
              <a:defRPr sz="700"/>
            </a:lvl1pPr>
            <a:lvl2pPr lvl="1" rtl="0">
              <a:spcBef>
                <a:spcPts val="0"/>
              </a:spcBef>
              <a:spcAft>
                <a:spcPts val="0"/>
              </a:spcAft>
              <a:buSzPts val="300"/>
              <a:buNone/>
              <a:defRPr sz="300"/>
            </a:lvl2pPr>
            <a:lvl3pPr lvl="2" rtl="0">
              <a:spcBef>
                <a:spcPts val="0"/>
              </a:spcBef>
              <a:spcAft>
                <a:spcPts val="0"/>
              </a:spcAft>
              <a:buSzPts val="300"/>
              <a:buNone/>
              <a:defRPr sz="300"/>
            </a:lvl3pPr>
            <a:lvl4pPr lvl="3" rtl="0">
              <a:spcBef>
                <a:spcPts val="0"/>
              </a:spcBef>
              <a:spcAft>
                <a:spcPts val="0"/>
              </a:spcAft>
              <a:buSzPts val="300"/>
              <a:buNone/>
              <a:defRPr sz="300"/>
            </a:lvl4pPr>
            <a:lvl5pPr lvl="4" rtl="0">
              <a:spcBef>
                <a:spcPts val="0"/>
              </a:spcBef>
              <a:spcAft>
                <a:spcPts val="0"/>
              </a:spcAft>
              <a:buSzPts val="300"/>
              <a:buNone/>
              <a:defRPr sz="300"/>
            </a:lvl5pPr>
            <a:lvl6pPr lvl="5" rtl="0">
              <a:spcBef>
                <a:spcPts val="0"/>
              </a:spcBef>
              <a:spcAft>
                <a:spcPts val="0"/>
              </a:spcAft>
              <a:buSzPts val="300"/>
              <a:buNone/>
              <a:defRPr sz="300"/>
            </a:lvl6pPr>
            <a:lvl7pPr lvl="6" rtl="0">
              <a:spcBef>
                <a:spcPts val="0"/>
              </a:spcBef>
              <a:spcAft>
                <a:spcPts val="0"/>
              </a:spcAft>
              <a:buSzPts val="300"/>
              <a:buNone/>
              <a:defRPr sz="300"/>
            </a:lvl7pPr>
            <a:lvl8pPr lvl="7" rtl="0">
              <a:spcBef>
                <a:spcPts val="0"/>
              </a:spcBef>
              <a:spcAft>
                <a:spcPts val="0"/>
              </a:spcAft>
              <a:buSzPts val="300"/>
              <a:buNone/>
              <a:defRPr sz="300"/>
            </a:lvl8pPr>
            <a:lvl9pPr lvl="8" rtl="0">
              <a:spcBef>
                <a:spcPts val="0"/>
              </a:spcBef>
              <a:spcAft>
                <a:spcPts val="0"/>
              </a:spcAft>
              <a:buSzPts val="300"/>
              <a:buNone/>
              <a:defRPr sz="300"/>
            </a:lvl9pPr>
          </a:lstStyle>
          <a:p/>
        </p:txBody>
      </p:sp>
      <p:sp>
        <p:nvSpPr>
          <p:cNvPr id="180" name="Google Shape;180;p18"/>
          <p:cNvSpPr/>
          <p:nvPr/>
        </p:nvSpPr>
        <p:spPr>
          <a:xfrm>
            <a:off x="4716675" y="5873276"/>
            <a:ext cx="9114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8"/>
          <p:cNvSpPr/>
          <p:nvPr/>
        </p:nvSpPr>
        <p:spPr>
          <a:xfrm>
            <a:off x="4632510" y="5749652"/>
            <a:ext cx="2523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sz="1200"/>
              <a:t>12</a:t>
            </a:r>
            <a:endParaRPr b="1" sz="1200"/>
          </a:p>
        </p:txBody>
      </p:sp>
      <p:sp>
        <p:nvSpPr>
          <p:cNvPr id="182" name="Google Shape;182;p18"/>
          <p:cNvSpPr/>
          <p:nvPr/>
        </p:nvSpPr>
        <p:spPr>
          <a:xfrm>
            <a:off x="5777052" y="5873276"/>
            <a:ext cx="9114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8"/>
          <p:cNvSpPr/>
          <p:nvPr/>
        </p:nvSpPr>
        <p:spPr>
          <a:xfrm>
            <a:off x="5692887" y="5749652"/>
            <a:ext cx="2523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sz="1200"/>
              <a:t>13</a:t>
            </a:r>
            <a:endParaRPr b="1" sz="1200"/>
          </a:p>
        </p:txBody>
      </p:sp>
      <p:sp>
        <p:nvSpPr>
          <p:cNvPr id="184" name="Google Shape;184;p18"/>
          <p:cNvSpPr/>
          <p:nvPr/>
        </p:nvSpPr>
        <p:spPr>
          <a:xfrm>
            <a:off x="6837430" y="5873276"/>
            <a:ext cx="9114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8"/>
          <p:cNvSpPr/>
          <p:nvPr/>
        </p:nvSpPr>
        <p:spPr>
          <a:xfrm>
            <a:off x="6753264" y="5749652"/>
            <a:ext cx="2523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sz="1200"/>
              <a:t>14</a:t>
            </a:r>
            <a:endParaRPr b="1" sz="1200"/>
          </a:p>
        </p:txBody>
      </p:sp>
      <p:sp>
        <p:nvSpPr>
          <p:cNvPr id="186" name="Google Shape;186;p18"/>
          <p:cNvSpPr/>
          <p:nvPr/>
        </p:nvSpPr>
        <p:spPr>
          <a:xfrm>
            <a:off x="7897807" y="5873276"/>
            <a:ext cx="911400" cy="8877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8"/>
          <p:cNvSpPr/>
          <p:nvPr/>
        </p:nvSpPr>
        <p:spPr>
          <a:xfrm>
            <a:off x="7813642" y="5749652"/>
            <a:ext cx="252300" cy="3708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sz="1200"/>
              <a:t>15</a:t>
            </a:r>
            <a:endParaRPr b="1" sz="1200"/>
          </a:p>
        </p:txBody>
      </p:sp>
      <p:sp>
        <p:nvSpPr>
          <p:cNvPr id="188" name="Google Shape;188;p18"/>
          <p:cNvSpPr/>
          <p:nvPr/>
        </p:nvSpPr>
        <p:spPr>
          <a:xfrm>
            <a:off x="4632510" y="5021858"/>
            <a:ext cx="981000" cy="7839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8"/>
          <p:cNvSpPr/>
          <p:nvPr/>
        </p:nvSpPr>
        <p:spPr>
          <a:xfrm>
            <a:off x="5742313" y="5009996"/>
            <a:ext cx="981000" cy="7839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8"/>
          <p:cNvSpPr/>
          <p:nvPr/>
        </p:nvSpPr>
        <p:spPr>
          <a:xfrm>
            <a:off x="6802690" y="5009996"/>
            <a:ext cx="981000" cy="7839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8"/>
          <p:cNvSpPr/>
          <p:nvPr/>
        </p:nvSpPr>
        <p:spPr>
          <a:xfrm>
            <a:off x="7863067" y="5010005"/>
            <a:ext cx="981000" cy="7839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8"/>
          <p:cNvSpPr/>
          <p:nvPr/>
        </p:nvSpPr>
        <p:spPr>
          <a:xfrm>
            <a:off x="6470800" y="4930509"/>
            <a:ext cx="2523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B</a:t>
            </a:r>
            <a:endParaRPr b="1"/>
          </a:p>
        </p:txBody>
      </p:sp>
      <p:sp>
        <p:nvSpPr>
          <p:cNvPr id="193" name="Google Shape;193;p18"/>
          <p:cNvSpPr/>
          <p:nvPr/>
        </p:nvSpPr>
        <p:spPr>
          <a:xfrm>
            <a:off x="4632510" y="4930500"/>
            <a:ext cx="2523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A</a:t>
            </a:r>
            <a:endParaRPr b="1"/>
          </a:p>
        </p:txBody>
      </p:sp>
      <p:sp>
        <p:nvSpPr>
          <p:cNvPr id="194" name="Google Shape;194;p18"/>
          <p:cNvSpPr/>
          <p:nvPr/>
        </p:nvSpPr>
        <p:spPr>
          <a:xfrm>
            <a:off x="6802690" y="4930509"/>
            <a:ext cx="2523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A</a:t>
            </a:r>
            <a:endParaRPr b="1"/>
          </a:p>
        </p:txBody>
      </p:sp>
      <p:sp>
        <p:nvSpPr>
          <p:cNvPr id="195" name="Google Shape;195;p18"/>
          <p:cNvSpPr/>
          <p:nvPr/>
        </p:nvSpPr>
        <p:spPr>
          <a:xfrm>
            <a:off x="8591555" y="4930509"/>
            <a:ext cx="252300" cy="3708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b="1" lang="en"/>
              <a:t>B</a:t>
            </a:r>
            <a:endParaRPr b="1"/>
          </a:p>
        </p:txBody>
      </p:sp>
      <p:sp>
        <p:nvSpPr>
          <p:cNvPr id="196" name="Google Shape;196;p18"/>
          <p:cNvSpPr txBox="1"/>
          <p:nvPr>
            <p:ph idx="25" type="subTitle"/>
          </p:nvPr>
        </p:nvSpPr>
        <p:spPr>
          <a:xfrm>
            <a:off x="4822745" y="5980312"/>
            <a:ext cx="7269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800"/>
              <a:buNone/>
              <a:defRPr sz="8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97" name="Google Shape;197;p18"/>
          <p:cNvSpPr txBox="1"/>
          <p:nvPr>
            <p:ph idx="26" type="subTitle"/>
          </p:nvPr>
        </p:nvSpPr>
        <p:spPr>
          <a:xfrm>
            <a:off x="5869343" y="5995185"/>
            <a:ext cx="7269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800"/>
              <a:buNone/>
              <a:defRPr sz="8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98" name="Google Shape;198;p18"/>
          <p:cNvSpPr txBox="1"/>
          <p:nvPr>
            <p:ph idx="27" type="subTitle"/>
          </p:nvPr>
        </p:nvSpPr>
        <p:spPr>
          <a:xfrm>
            <a:off x="6929721" y="5995185"/>
            <a:ext cx="7269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800"/>
              <a:buNone/>
              <a:defRPr sz="8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199" name="Google Shape;199;p18"/>
          <p:cNvSpPr txBox="1"/>
          <p:nvPr>
            <p:ph idx="28" type="subTitle"/>
          </p:nvPr>
        </p:nvSpPr>
        <p:spPr>
          <a:xfrm>
            <a:off x="7990098" y="5995185"/>
            <a:ext cx="7269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800"/>
              <a:buNone/>
              <a:defRPr sz="8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200" name="Google Shape;200;p18"/>
          <p:cNvSpPr txBox="1"/>
          <p:nvPr>
            <p:ph idx="29" type="subTitle"/>
          </p:nvPr>
        </p:nvSpPr>
        <p:spPr>
          <a:xfrm>
            <a:off x="4805313" y="5075258"/>
            <a:ext cx="6354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700"/>
              <a:buNone/>
              <a:defRPr sz="700"/>
            </a:lvl1pPr>
            <a:lvl2pPr lvl="1" rtl="0">
              <a:spcBef>
                <a:spcPts val="0"/>
              </a:spcBef>
              <a:spcAft>
                <a:spcPts val="0"/>
              </a:spcAft>
              <a:buSzPts val="300"/>
              <a:buNone/>
              <a:defRPr sz="300"/>
            </a:lvl2pPr>
            <a:lvl3pPr lvl="2" rtl="0">
              <a:spcBef>
                <a:spcPts val="0"/>
              </a:spcBef>
              <a:spcAft>
                <a:spcPts val="0"/>
              </a:spcAft>
              <a:buSzPts val="300"/>
              <a:buNone/>
              <a:defRPr sz="300"/>
            </a:lvl3pPr>
            <a:lvl4pPr lvl="3" rtl="0">
              <a:spcBef>
                <a:spcPts val="0"/>
              </a:spcBef>
              <a:spcAft>
                <a:spcPts val="0"/>
              </a:spcAft>
              <a:buSzPts val="300"/>
              <a:buNone/>
              <a:defRPr sz="300"/>
            </a:lvl4pPr>
            <a:lvl5pPr lvl="4" rtl="0">
              <a:spcBef>
                <a:spcPts val="0"/>
              </a:spcBef>
              <a:spcAft>
                <a:spcPts val="0"/>
              </a:spcAft>
              <a:buSzPts val="300"/>
              <a:buNone/>
              <a:defRPr sz="300"/>
            </a:lvl5pPr>
            <a:lvl6pPr lvl="5" rtl="0">
              <a:spcBef>
                <a:spcPts val="0"/>
              </a:spcBef>
              <a:spcAft>
                <a:spcPts val="0"/>
              </a:spcAft>
              <a:buSzPts val="300"/>
              <a:buNone/>
              <a:defRPr sz="300"/>
            </a:lvl6pPr>
            <a:lvl7pPr lvl="6" rtl="0">
              <a:spcBef>
                <a:spcPts val="0"/>
              </a:spcBef>
              <a:spcAft>
                <a:spcPts val="0"/>
              </a:spcAft>
              <a:buSzPts val="300"/>
              <a:buNone/>
              <a:defRPr sz="300"/>
            </a:lvl7pPr>
            <a:lvl8pPr lvl="7" rtl="0">
              <a:spcBef>
                <a:spcPts val="0"/>
              </a:spcBef>
              <a:spcAft>
                <a:spcPts val="0"/>
              </a:spcAft>
              <a:buSzPts val="300"/>
              <a:buNone/>
              <a:defRPr sz="300"/>
            </a:lvl8pPr>
            <a:lvl9pPr lvl="8" rtl="0">
              <a:spcBef>
                <a:spcPts val="0"/>
              </a:spcBef>
              <a:spcAft>
                <a:spcPts val="0"/>
              </a:spcAft>
              <a:buSzPts val="300"/>
              <a:buNone/>
              <a:defRPr sz="300"/>
            </a:lvl9pPr>
          </a:lstStyle>
          <a:p/>
        </p:txBody>
      </p:sp>
      <p:sp>
        <p:nvSpPr>
          <p:cNvPr id="201" name="Google Shape;201;p18"/>
          <p:cNvSpPr txBox="1"/>
          <p:nvPr>
            <p:ph idx="30" type="subTitle"/>
          </p:nvPr>
        </p:nvSpPr>
        <p:spPr>
          <a:xfrm>
            <a:off x="5915116" y="5075248"/>
            <a:ext cx="6354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700"/>
              <a:buNone/>
              <a:defRPr sz="700"/>
            </a:lvl1pPr>
            <a:lvl2pPr lvl="1" rtl="0">
              <a:spcBef>
                <a:spcPts val="0"/>
              </a:spcBef>
              <a:spcAft>
                <a:spcPts val="0"/>
              </a:spcAft>
              <a:buSzPts val="300"/>
              <a:buNone/>
              <a:defRPr sz="300"/>
            </a:lvl2pPr>
            <a:lvl3pPr lvl="2" rtl="0">
              <a:spcBef>
                <a:spcPts val="0"/>
              </a:spcBef>
              <a:spcAft>
                <a:spcPts val="0"/>
              </a:spcAft>
              <a:buSzPts val="300"/>
              <a:buNone/>
              <a:defRPr sz="300"/>
            </a:lvl3pPr>
            <a:lvl4pPr lvl="3" rtl="0">
              <a:spcBef>
                <a:spcPts val="0"/>
              </a:spcBef>
              <a:spcAft>
                <a:spcPts val="0"/>
              </a:spcAft>
              <a:buSzPts val="300"/>
              <a:buNone/>
              <a:defRPr sz="300"/>
            </a:lvl4pPr>
            <a:lvl5pPr lvl="4" rtl="0">
              <a:spcBef>
                <a:spcPts val="0"/>
              </a:spcBef>
              <a:spcAft>
                <a:spcPts val="0"/>
              </a:spcAft>
              <a:buSzPts val="300"/>
              <a:buNone/>
              <a:defRPr sz="300"/>
            </a:lvl5pPr>
            <a:lvl6pPr lvl="5" rtl="0">
              <a:spcBef>
                <a:spcPts val="0"/>
              </a:spcBef>
              <a:spcAft>
                <a:spcPts val="0"/>
              </a:spcAft>
              <a:buSzPts val="300"/>
              <a:buNone/>
              <a:defRPr sz="300"/>
            </a:lvl6pPr>
            <a:lvl7pPr lvl="6" rtl="0">
              <a:spcBef>
                <a:spcPts val="0"/>
              </a:spcBef>
              <a:spcAft>
                <a:spcPts val="0"/>
              </a:spcAft>
              <a:buSzPts val="300"/>
              <a:buNone/>
              <a:defRPr sz="300"/>
            </a:lvl7pPr>
            <a:lvl8pPr lvl="7" rtl="0">
              <a:spcBef>
                <a:spcPts val="0"/>
              </a:spcBef>
              <a:spcAft>
                <a:spcPts val="0"/>
              </a:spcAft>
              <a:buSzPts val="300"/>
              <a:buNone/>
              <a:defRPr sz="300"/>
            </a:lvl8pPr>
            <a:lvl9pPr lvl="8" rtl="0">
              <a:spcBef>
                <a:spcPts val="0"/>
              </a:spcBef>
              <a:spcAft>
                <a:spcPts val="0"/>
              </a:spcAft>
              <a:buSzPts val="300"/>
              <a:buNone/>
              <a:defRPr sz="300"/>
            </a:lvl9pPr>
          </a:lstStyle>
          <a:p/>
        </p:txBody>
      </p:sp>
      <p:sp>
        <p:nvSpPr>
          <p:cNvPr id="202" name="Google Shape;202;p18"/>
          <p:cNvSpPr txBox="1"/>
          <p:nvPr>
            <p:ph idx="31" type="subTitle"/>
          </p:nvPr>
        </p:nvSpPr>
        <p:spPr>
          <a:xfrm>
            <a:off x="6975493" y="5075258"/>
            <a:ext cx="6354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700"/>
              <a:buNone/>
              <a:defRPr sz="700"/>
            </a:lvl1pPr>
            <a:lvl2pPr lvl="1" rtl="0">
              <a:spcBef>
                <a:spcPts val="0"/>
              </a:spcBef>
              <a:spcAft>
                <a:spcPts val="0"/>
              </a:spcAft>
              <a:buSzPts val="300"/>
              <a:buNone/>
              <a:defRPr sz="300"/>
            </a:lvl2pPr>
            <a:lvl3pPr lvl="2" rtl="0">
              <a:spcBef>
                <a:spcPts val="0"/>
              </a:spcBef>
              <a:spcAft>
                <a:spcPts val="0"/>
              </a:spcAft>
              <a:buSzPts val="300"/>
              <a:buNone/>
              <a:defRPr sz="300"/>
            </a:lvl3pPr>
            <a:lvl4pPr lvl="3" rtl="0">
              <a:spcBef>
                <a:spcPts val="0"/>
              </a:spcBef>
              <a:spcAft>
                <a:spcPts val="0"/>
              </a:spcAft>
              <a:buSzPts val="300"/>
              <a:buNone/>
              <a:defRPr sz="300"/>
            </a:lvl4pPr>
            <a:lvl5pPr lvl="4" rtl="0">
              <a:spcBef>
                <a:spcPts val="0"/>
              </a:spcBef>
              <a:spcAft>
                <a:spcPts val="0"/>
              </a:spcAft>
              <a:buSzPts val="300"/>
              <a:buNone/>
              <a:defRPr sz="300"/>
            </a:lvl5pPr>
            <a:lvl6pPr lvl="5" rtl="0">
              <a:spcBef>
                <a:spcPts val="0"/>
              </a:spcBef>
              <a:spcAft>
                <a:spcPts val="0"/>
              </a:spcAft>
              <a:buSzPts val="300"/>
              <a:buNone/>
              <a:defRPr sz="300"/>
            </a:lvl6pPr>
            <a:lvl7pPr lvl="6" rtl="0">
              <a:spcBef>
                <a:spcPts val="0"/>
              </a:spcBef>
              <a:spcAft>
                <a:spcPts val="0"/>
              </a:spcAft>
              <a:buSzPts val="300"/>
              <a:buNone/>
              <a:defRPr sz="300"/>
            </a:lvl7pPr>
            <a:lvl8pPr lvl="7" rtl="0">
              <a:spcBef>
                <a:spcPts val="0"/>
              </a:spcBef>
              <a:spcAft>
                <a:spcPts val="0"/>
              </a:spcAft>
              <a:buSzPts val="300"/>
              <a:buNone/>
              <a:defRPr sz="300"/>
            </a:lvl8pPr>
            <a:lvl9pPr lvl="8" rtl="0">
              <a:spcBef>
                <a:spcPts val="0"/>
              </a:spcBef>
              <a:spcAft>
                <a:spcPts val="0"/>
              </a:spcAft>
              <a:buSzPts val="300"/>
              <a:buNone/>
              <a:defRPr sz="300"/>
            </a:lvl9pPr>
          </a:lstStyle>
          <a:p/>
        </p:txBody>
      </p:sp>
      <p:sp>
        <p:nvSpPr>
          <p:cNvPr id="203" name="Google Shape;203;p18"/>
          <p:cNvSpPr txBox="1"/>
          <p:nvPr>
            <p:ph idx="32" type="subTitle"/>
          </p:nvPr>
        </p:nvSpPr>
        <p:spPr>
          <a:xfrm>
            <a:off x="8035871" y="5075248"/>
            <a:ext cx="635400" cy="653400"/>
          </a:xfrm>
          <a:prstGeom prst="rect">
            <a:avLst/>
          </a:prstGeom>
        </p:spPr>
        <p:txBody>
          <a:bodyPr anchorCtr="0" anchor="t" bIns="91425" lIns="91425" spcFirstLastPara="1" rIns="91425" wrap="square" tIns="91425">
            <a:normAutofit/>
          </a:bodyPr>
          <a:lstStyle>
            <a:lvl1pPr lvl="0" rtl="0">
              <a:spcBef>
                <a:spcPts val="0"/>
              </a:spcBef>
              <a:spcAft>
                <a:spcPts val="0"/>
              </a:spcAft>
              <a:buSzPts val="700"/>
              <a:buNone/>
              <a:defRPr sz="700"/>
            </a:lvl1pPr>
            <a:lvl2pPr lvl="1" rtl="0">
              <a:spcBef>
                <a:spcPts val="0"/>
              </a:spcBef>
              <a:spcAft>
                <a:spcPts val="0"/>
              </a:spcAft>
              <a:buSzPts val="300"/>
              <a:buNone/>
              <a:defRPr sz="300"/>
            </a:lvl2pPr>
            <a:lvl3pPr lvl="2" rtl="0">
              <a:spcBef>
                <a:spcPts val="0"/>
              </a:spcBef>
              <a:spcAft>
                <a:spcPts val="0"/>
              </a:spcAft>
              <a:buSzPts val="300"/>
              <a:buNone/>
              <a:defRPr sz="300"/>
            </a:lvl3pPr>
            <a:lvl4pPr lvl="3" rtl="0">
              <a:spcBef>
                <a:spcPts val="0"/>
              </a:spcBef>
              <a:spcAft>
                <a:spcPts val="0"/>
              </a:spcAft>
              <a:buSzPts val="300"/>
              <a:buNone/>
              <a:defRPr sz="300"/>
            </a:lvl4pPr>
            <a:lvl5pPr lvl="4" rtl="0">
              <a:spcBef>
                <a:spcPts val="0"/>
              </a:spcBef>
              <a:spcAft>
                <a:spcPts val="0"/>
              </a:spcAft>
              <a:buSzPts val="300"/>
              <a:buNone/>
              <a:defRPr sz="300"/>
            </a:lvl5pPr>
            <a:lvl6pPr lvl="5" rtl="0">
              <a:spcBef>
                <a:spcPts val="0"/>
              </a:spcBef>
              <a:spcAft>
                <a:spcPts val="0"/>
              </a:spcAft>
              <a:buSzPts val="300"/>
              <a:buNone/>
              <a:defRPr sz="300"/>
            </a:lvl6pPr>
            <a:lvl7pPr lvl="6" rtl="0">
              <a:spcBef>
                <a:spcPts val="0"/>
              </a:spcBef>
              <a:spcAft>
                <a:spcPts val="0"/>
              </a:spcAft>
              <a:buSzPts val="300"/>
              <a:buNone/>
              <a:defRPr sz="300"/>
            </a:lvl7pPr>
            <a:lvl8pPr lvl="7" rtl="0">
              <a:spcBef>
                <a:spcPts val="0"/>
              </a:spcBef>
              <a:spcAft>
                <a:spcPts val="0"/>
              </a:spcAft>
              <a:buSzPts val="300"/>
              <a:buNone/>
              <a:defRPr sz="300"/>
            </a:lvl8pPr>
            <a:lvl9pPr lvl="8" rtl="0">
              <a:spcBef>
                <a:spcPts val="0"/>
              </a:spcBef>
              <a:spcAft>
                <a:spcPts val="0"/>
              </a:spcAft>
              <a:buSzPts val="300"/>
              <a:buNone/>
              <a:defRPr sz="3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2">
  <p:cSld name="SECTION_HEADER_1">
    <p:spTree>
      <p:nvGrpSpPr>
        <p:cNvPr id="17" name="Shape 17"/>
        <p:cNvGrpSpPr/>
        <p:nvPr/>
      </p:nvGrpSpPr>
      <p:grpSpPr>
        <a:xfrm>
          <a:off x="0" y="0"/>
          <a:ext cx="0" cy="0"/>
          <a:chOff x="0" y="0"/>
          <a:chExt cx="0" cy="0"/>
        </a:xfrm>
      </p:grpSpPr>
      <p:sp>
        <p:nvSpPr>
          <p:cNvPr id="18" name="Google Shape;18;p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19" name="Google Shape;19;p3"/>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20" name="Google Shape;20;p3"/>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2</a:t>
            </a:r>
            <a:endParaRPr b="1"/>
          </a:p>
        </p:txBody>
      </p:sp>
      <p:sp>
        <p:nvSpPr>
          <p:cNvPr id="21" name="Google Shape;21;p3"/>
          <p:cNvSpPr txBox="1"/>
          <p:nvPr/>
        </p:nvSpPr>
        <p:spPr>
          <a:xfrm>
            <a:off x="6743500" y="1348700"/>
            <a:ext cx="2281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Click your response:</a:t>
            </a:r>
            <a:endParaRPr/>
          </a:p>
        </p:txBody>
      </p:sp>
      <p:sp>
        <p:nvSpPr>
          <p:cNvPr id="22" name="Google Shape;22;p3">
            <a:hlinkClick action="ppaction://hlinksldjump" r:id="rId3"/>
          </p:cNvPr>
          <p:cNvSpPr/>
          <p:nvPr/>
        </p:nvSpPr>
        <p:spPr>
          <a:xfrm>
            <a:off x="6556875" y="17813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a:hlinkClick action="ppaction://hlinksldjump" r:id="rId4"/>
          </p:cNvPr>
          <p:cNvSpPr/>
          <p:nvPr/>
        </p:nvSpPr>
        <p:spPr>
          <a:xfrm>
            <a:off x="6556875" y="37625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3">
  <p:cSld name="SECTION_HEADER_1_1">
    <p:spTree>
      <p:nvGrpSpPr>
        <p:cNvPr id="25" name="Shape 25"/>
        <p:cNvGrpSpPr/>
        <p:nvPr/>
      </p:nvGrpSpPr>
      <p:grpSpPr>
        <a:xfrm>
          <a:off x="0" y="0"/>
          <a:ext cx="0" cy="0"/>
          <a:chOff x="0" y="0"/>
          <a:chExt cx="0" cy="0"/>
        </a:xfrm>
      </p:grpSpPr>
      <p:sp>
        <p:nvSpPr>
          <p:cNvPr id="26" name="Google Shape;26;p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27" name="Google Shape;27;p4"/>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28" name="Google Shape;28;p4"/>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3</a:t>
            </a:r>
            <a:endParaRPr b="1"/>
          </a:p>
        </p:txBody>
      </p:sp>
      <p:sp>
        <p:nvSpPr>
          <p:cNvPr id="29" name="Google Shape;29;p4"/>
          <p:cNvSpPr txBox="1"/>
          <p:nvPr/>
        </p:nvSpPr>
        <p:spPr>
          <a:xfrm>
            <a:off x="6743500" y="1348700"/>
            <a:ext cx="2281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Click your response:</a:t>
            </a:r>
            <a:endParaRPr/>
          </a:p>
        </p:txBody>
      </p:sp>
      <p:sp>
        <p:nvSpPr>
          <p:cNvPr id="30" name="Google Shape;30;p4">
            <a:hlinkClick action="ppaction://hlinksldjump" r:id="rId3"/>
          </p:cNvPr>
          <p:cNvSpPr/>
          <p:nvPr/>
        </p:nvSpPr>
        <p:spPr>
          <a:xfrm>
            <a:off x="6556875" y="17813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a:hlinkClick action="ppaction://hlinksldjump" r:id="rId4"/>
          </p:cNvPr>
          <p:cNvSpPr/>
          <p:nvPr/>
        </p:nvSpPr>
        <p:spPr>
          <a:xfrm>
            <a:off x="6556875" y="37625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extLst>
    <p:ext uri="{DCECCB84-F9BA-43D5-87BE-67443E8EF086}">
      <p15:sldGuideLst>
        <p15:guide id="1" orient="horz" pos="2370">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4">
  <p:cSld name="SECTION_HEADER_1_1_1">
    <p:spTree>
      <p:nvGrpSpPr>
        <p:cNvPr id="33" name="Shape 33"/>
        <p:cNvGrpSpPr/>
        <p:nvPr/>
      </p:nvGrpSpPr>
      <p:grpSpPr>
        <a:xfrm>
          <a:off x="0" y="0"/>
          <a:ext cx="0" cy="0"/>
          <a:chOff x="0" y="0"/>
          <a:chExt cx="0" cy="0"/>
        </a:xfrm>
      </p:grpSpPr>
      <p:sp>
        <p:nvSpPr>
          <p:cNvPr id="34" name="Google Shape;34;p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35" name="Google Shape;35;p5"/>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36" name="Google Shape;36;p5"/>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4</a:t>
            </a:r>
            <a:endParaRPr b="1"/>
          </a:p>
        </p:txBody>
      </p:sp>
      <p:sp>
        <p:nvSpPr>
          <p:cNvPr id="37" name="Google Shape;37;p5"/>
          <p:cNvSpPr txBox="1"/>
          <p:nvPr/>
        </p:nvSpPr>
        <p:spPr>
          <a:xfrm>
            <a:off x="6743500" y="1348700"/>
            <a:ext cx="2281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Click your response:</a:t>
            </a:r>
            <a:endParaRPr/>
          </a:p>
        </p:txBody>
      </p:sp>
      <p:sp>
        <p:nvSpPr>
          <p:cNvPr id="38" name="Google Shape;38;p5">
            <a:hlinkClick action="ppaction://hlinksldjump" r:id="rId3"/>
          </p:cNvPr>
          <p:cNvSpPr/>
          <p:nvPr/>
        </p:nvSpPr>
        <p:spPr>
          <a:xfrm>
            <a:off x="6556875" y="17813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5">
            <a:hlinkClick action="ppaction://hlinksldjump" r:id="rId4"/>
          </p:cNvPr>
          <p:cNvSpPr/>
          <p:nvPr/>
        </p:nvSpPr>
        <p:spPr>
          <a:xfrm>
            <a:off x="6556875" y="37625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5"/>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5">
  <p:cSld name="SECTION_HEADER_1_1_1_1">
    <p:spTree>
      <p:nvGrpSpPr>
        <p:cNvPr id="41" name="Shape 41"/>
        <p:cNvGrpSpPr/>
        <p:nvPr/>
      </p:nvGrpSpPr>
      <p:grpSpPr>
        <a:xfrm>
          <a:off x="0" y="0"/>
          <a:ext cx="0" cy="0"/>
          <a:chOff x="0" y="0"/>
          <a:chExt cx="0" cy="0"/>
        </a:xfrm>
      </p:grpSpPr>
      <p:sp>
        <p:nvSpPr>
          <p:cNvPr id="42" name="Google Shape;42;p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43" name="Google Shape;43;p6"/>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44" name="Google Shape;44;p6"/>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5</a:t>
            </a:r>
            <a:endParaRPr b="1"/>
          </a:p>
        </p:txBody>
      </p:sp>
      <p:sp>
        <p:nvSpPr>
          <p:cNvPr id="45" name="Google Shape;45;p6"/>
          <p:cNvSpPr txBox="1"/>
          <p:nvPr/>
        </p:nvSpPr>
        <p:spPr>
          <a:xfrm>
            <a:off x="6743500" y="1348700"/>
            <a:ext cx="2281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Click your response:</a:t>
            </a:r>
            <a:endParaRPr/>
          </a:p>
        </p:txBody>
      </p:sp>
      <p:sp>
        <p:nvSpPr>
          <p:cNvPr id="46" name="Google Shape;46;p6">
            <a:hlinkClick action="ppaction://hlinksldjump" r:id="rId3"/>
          </p:cNvPr>
          <p:cNvSpPr/>
          <p:nvPr/>
        </p:nvSpPr>
        <p:spPr>
          <a:xfrm>
            <a:off x="6556875" y="17813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6">
            <a:hlinkClick action="ppaction://hlinksldjump" r:id="rId4"/>
          </p:cNvPr>
          <p:cNvSpPr/>
          <p:nvPr/>
        </p:nvSpPr>
        <p:spPr>
          <a:xfrm>
            <a:off x="6556875" y="37625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6"/>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6">
  <p:cSld name="SECTION_HEADER_1_1_1_1_1">
    <p:spTree>
      <p:nvGrpSpPr>
        <p:cNvPr id="49" name="Shape 49"/>
        <p:cNvGrpSpPr/>
        <p:nvPr/>
      </p:nvGrpSpPr>
      <p:grpSpPr>
        <a:xfrm>
          <a:off x="0" y="0"/>
          <a:ext cx="0" cy="0"/>
          <a:chOff x="0" y="0"/>
          <a:chExt cx="0" cy="0"/>
        </a:xfrm>
      </p:grpSpPr>
      <p:sp>
        <p:nvSpPr>
          <p:cNvPr id="50" name="Google Shape;50;p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51" name="Google Shape;51;p7"/>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52" name="Google Shape;52;p7"/>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6</a:t>
            </a:r>
            <a:endParaRPr b="1"/>
          </a:p>
        </p:txBody>
      </p:sp>
      <p:sp>
        <p:nvSpPr>
          <p:cNvPr id="53" name="Google Shape;53;p7"/>
          <p:cNvSpPr txBox="1"/>
          <p:nvPr/>
        </p:nvSpPr>
        <p:spPr>
          <a:xfrm>
            <a:off x="6743500" y="1348700"/>
            <a:ext cx="2281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Click your response:</a:t>
            </a:r>
            <a:endParaRPr/>
          </a:p>
        </p:txBody>
      </p:sp>
      <p:sp>
        <p:nvSpPr>
          <p:cNvPr id="54" name="Google Shape;54;p7">
            <a:hlinkClick action="ppaction://hlinksldjump" r:id="rId3"/>
          </p:cNvPr>
          <p:cNvSpPr/>
          <p:nvPr/>
        </p:nvSpPr>
        <p:spPr>
          <a:xfrm>
            <a:off x="6556875" y="17813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7">
            <a:hlinkClick action="ppaction://hlinksldjump" r:id="rId4"/>
          </p:cNvPr>
          <p:cNvSpPr/>
          <p:nvPr/>
        </p:nvSpPr>
        <p:spPr>
          <a:xfrm>
            <a:off x="6556875" y="37625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7"/>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7">
  <p:cSld name="SECTION_HEADER_1_1_1_1_1_1">
    <p:spTree>
      <p:nvGrpSpPr>
        <p:cNvPr id="57" name="Shape 57"/>
        <p:cNvGrpSpPr/>
        <p:nvPr/>
      </p:nvGrpSpPr>
      <p:grpSpPr>
        <a:xfrm>
          <a:off x="0" y="0"/>
          <a:ext cx="0" cy="0"/>
          <a:chOff x="0" y="0"/>
          <a:chExt cx="0" cy="0"/>
        </a:xfrm>
      </p:grpSpPr>
      <p:sp>
        <p:nvSpPr>
          <p:cNvPr id="58" name="Google Shape;58;p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59" name="Google Shape;59;p8"/>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60" name="Google Shape;60;p8"/>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7</a:t>
            </a:r>
            <a:endParaRPr b="1"/>
          </a:p>
        </p:txBody>
      </p:sp>
      <p:sp>
        <p:nvSpPr>
          <p:cNvPr id="61" name="Google Shape;61;p8"/>
          <p:cNvSpPr txBox="1"/>
          <p:nvPr/>
        </p:nvSpPr>
        <p:spPr>
          <a:xfrm>
            <a:off x="6743500" y="1348700"/>
            <a:ext cx="2281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Click your response:</a:t>
            </a:r>
            <a:endParaRPr/>
          </a:p>
        </p:txBody>
      </p:sp>
      <p:sp>
        <p:nvSpPr>
          <p:cNvPr id="62" name="Google Shape;62;p8">
            <a:hlinkClick action="ppaction://hlinksldjump" r:id="rId3"/>
          </p:cNvPr>
          <p:cNvSpPr/>
          <p:nvPr/>
        </p:nvSpPr>
        <p:spPr>
          <a:xfrm>
            <a:off x="6556875" y="17813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8">
            <a:hlinkClick action="ppaction://hlinksldjump" r:id="rId4"/>
          </p:cNvPr>
          <p:cNvSpPr/>
          <p:nvPr/>
        </p:nvSpPr>
        <p:spPr>
          <a:xfrm>
            <a:off x="6556875" y="37625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8"/>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extLst>
    <p:ext uri="{DCECCB84-F9BA-43D5-87BE-67443E8EF086}">
      <p15:sldGuideLst>
        <p15:guide id="1" orient="horz" pos="2370">
          <p15:clr>
            <a:srgbClr val="FA7B17"/>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8">
  <p:cSld name="SECTION_HEADER_1_1_1_1_1_1_1">
    <p:spTree>
      <p:nvGrpSpPr>
        <p:cNvPr id="65" name="Shape 65"/>
        <p:cNvGrpSpPr/>
        <p:nvPr/>
      </p:nvGrpSpPr>
      <p:grpSpPr>
        <a:xfrm>
          <a:off x="0" y="0"/>
          <a:ext cx="0" cy="0"/>
          <a:chOff x="0" y="0"/>
          <a:chExt cx="0" cy="0"/>
        </a:xfrm>
      </p:grpSpPr>
      <p:sp>
        <p:nvSpPr>
          <p:cNvPr id="66" name="Google Shape;66;p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67" name="Google Shape;67;p9"/>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68" name="Google Shape;68;p9"/>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8</a:t>
            </a:r>
            <a:endParaRPr b="1"/>
          </a:p>
        </p:txBody>
      </p:sp>
      <p:sp>
        <p:nvSpPr>
          <p:cNvPr id="69" name="Google Shape;69;p9">
            <a:hlinkClick action="ppaction://hlinkshowjump?jump=firstslide"/>
          </p:cNvPr>
          <p:cNvSpPr/>
          <p:nvPr/>
        </p:nvSpPr>
        <p:spPr>
          <a:xfrm>
            <a:off x="6565350" y="2035775"/>
            <a:ext cx="2468400" cy="1832100"/>
          </a:xfrm>
          <a:prstGeom prst="roundRect">
            <a:avLst>
              <a:gd fmla="val 16667" name="adj"/>
            </a:avLst>
          </a:prstGeom>
          <a:solidFill>
            <a:srgbClr val="6AA84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900">
                <a:solidFill>
                  <a:srgbClr val="FFFFFF"/>
                </a:solidFill>
              </a:rPr>
              <a:t>Return to</a:t>
            </a:r>
            <a:endParaRPr sz="1900">
              <a:solidFill>
                <a:srgbClr val="FFFFFF"/>
              </a:solidFill>
            </a:endParaRPr>
          </a:p>
          <a:p>
            <a:pPr indent="0" lvl="0" marL="0" rtl="0" algn="ctr">
              <a:spcBef>
                <a:spcPts val="0"/>
              </a:spcBef>
              <a:spcAft>
                <a:spcPts val="0"/>
              </a:spcAft>
              <a:buNone/>
            </a:pPr>
            <a:r>
              <a:rPr lang="en" sz="1900">
                <a:solidFill>
                  <a:srgbClr val="FFFFFF"/>
                </a:solidFill>
              </a:rPr>
              <a:t>the first slide</a:t>
            </a:r>
            <a:endParaRPr sz="1900">
              <a:solidFill>
                <a:srgbClr val="FFFFFF"/>
              </a:solidFill>
            </a:endParaRPr>
          </a:p>
        </p:txBody>
      </p:sp>
      <p:sp>
        <p:nvSpPr>
          <p:cNvPr id="70" name="Google Shape;70;p9"/>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9">
  <p:cSld name="SECTION_HEADER_1_1_1_1_1_1_1_1">
    <p:spTree>
      <p:nvGrpSpPr>
        <p:cNvPr id="71" name="Shape 71"/>
        <p:cNvGrpSpPr/>
        <p:nvPr/>
      </p:nvGrpSpPr>
      <p:grpSpPr>
        <a:xfrm>
          <a:off x="0" y="0"/>
          <a:ext cx="0" cy="0"/>
          <a:chOff x="0" y="0"/>
          <a:chExt cx="0" cy="0"/>
        </a:xfrm>
      </p:grpSpPr>
      <p:sp>
        <p:nvSpPr>
          <p:cNvPr id="72" name="Google Shape;72;p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73" name="Google Shape;73;p10"/>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74" name="Google Shape;74;p10"/>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9</a:t>
            </a:r>
            <a:endParaRPr b="1"/>
          </a:p>
        </p:txBody>
      </p:sp>
      <p:sp>
        <p:nvSpPr>
          <p:cNvPr id="75" name="Google Shape;75;p10">
            <a:hlinkClick action="ppaction://hlinkshowjump?jump=firstslide"/>
          </p:cNvPr>
          <p:cNvSpPr/>
          <p:nvPr/>
        </p:nvSpPr>
        <p:spPr>
          <a:xfrm>
            <a:off x="6565350" y="2035775"/>
            <a:ext cx="2468400" cy="1832100"/>
          </a:xfrm>
          <a:prstGeom prst="roundRect">
            <a:avLst>
              <a:gd fmla="val 16667" name="adj"/>
            </a:avLst>
          </a:prstGeom>
          <a:solidFill>
            <a:srgbClr val="6AA84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900">
                <a:solidFill>
                  <a:srgbClr val="FFFFFF"/>
                </a:solidFill>
              </a:rPr>
              <a:t>Return to</a:t>
            </a:r>
            <a:endParaRPr sz="1900">
              <a:solidFill>
                <a:srgbClr val="FFFFFF"/>
              </a:solidFill>
            </a:endParaRPr>
          </a:p>
          <a:p>
            <a:pPr indent="0" lvl="0" marL="0" rtl="0" algn="ctr">
              <a:spcBef>
                <a:spcPts val="0"/>
              </a:spcBef>
              <a:spcAft>
                <a:spcPts val="0"/>
              </a:spcAft>
              <a:buNone/>
            </a:pPr>
            <a:r>
              <a:rPr lang="en" sz="1900">
                <a:solidFill>
                  <a:srgbClr val="FFFFFF"/>
                </a:solidFill>
              </a:rPr>
              <a:t>the first slide</a:t>
            </a:r>
            <a:endParaRPr sz="1900">
              <a:solidFill>
                <a:srgbClr val="FFFFFF"/>
              </a:solidFill>
            </a:endParaRPr>
          </a:p>
        </p:txBody>
      </p:sp>
      <p:sp>
        <p:nvSpPr>
          <p:cNvPr id="76" name="Google Shape;76;p10"/>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18" Type="http://schemas.openxmlformats.org/officeDocument/2006/relationships/theme" Target="../theme/theme2.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9"/>
          <p:cNvSpPr/>
          <p:nvPr/>
        </p:nvSpPr>
        <p:spPr>
          <a:xfrm>
            <a:off x="2922450" y="10131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Type the text your character would say in this speech bubble.</a:t>
            </a:r>
            <a:endParaRPr sz="1000"/>
          </a:p>
        </p:txBody>
      </p:sp>
      <p:sp>
        <p:nvSpPr>
          <p:cNvPr id="209" name="Google Shape;209;p19"/>
          <p:cNvSpPr txBox="1"/>
          <p:nvPr/>
        </p:nvSpPr>
        <p:spPr>
          <a:xfrm>
            <a:off x="6735000" y="1917025"/>
            <a:ext cx="2180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one response your reader might make here.</a:t>
            </a:r>
            <a:endParaRPr b="1" sz="1200">
              <a:solidFill>
                <a:srgbClr val="FFFFFF"/>
              </a:solidFill>
            </a:endParaRPr>
          </a:p>
        </p:txBody>
      </p:sp>
      <p:sp>
        <p:nvSpPr>
          <p:cNvPr id="210" name="Google Shape;210;p19"/>
          <p:cNvSpPr txBox="1"/>
          <p:nvPr/>
        </p:nvSpPr>
        <p:spPr>
          <a:xfrm>
            <a:off x="6735000" y="3898225"/>
            <a:ext cx="2180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another response your reader might make here.</a:t>
            </a:r>
            <a:endParaRPr b="1" sz="120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28"/>
          <p:cNvSpPr/>
          <p:nvPr/>
        </p:nvSpPr>
        <p:spPr>
          <a:xfrm>
            <a:off x="2896500" y="16452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1 and paste it here.</a:t>
            </a:r>
            <a:endParaRPr b="1" sz="1000">
              <a:solidFill>
                <a:srgbClr val="FFFFFF"/>
              </a:solidFill>
            </a:endParaRPr>
          </a:p>
        </p:txBody>
      </p:sp>
      <p:sp>
        <p:nvSpPr>
          <p:cNvPr id="300" name="Google Shape;300;p28"/>
          <p:cNvSpPr/>
          <p:nvPr/>
        </p:nvSpPr>
        <p:spPr>
          <a:xfrm>
            <a:off x="2896500" y="23336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2 and paste it here.</a:t>
            </a:r>
            <a:endParaRPr sz="1000">
              <a:solidFill>
                <a:schemeClr val="dk1"/>
              </a:solidFill>
            </a:endParaRPr>
          </a:p>
        </p:txBody>
      </p:sp>
      <p:sp>
        <p:nvSpPr>
          <p:cNvPr id="301" name="Google Shape;301;p28"/>
          <p:cNvSpPr/>
          <p:nvPr/>
        </p:nvSpPr>
        <p:spPr>
          <a:xfrm>
            <a:off x="2896500" y="95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
        <p:nvSpPr>
          <p:cNvPr id="302" name="Google Shape;302;p28"/>
          <p:cNvSpPr/>
          <p:nvPr/>
        </p:nvSpPr>
        <p:spPr>
          <a:xfrm>
            <a:off x="2896500" y="30168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2 and paste it here.</a:t>
            </a:r>
            <a:endParaRPr b="1" sz="1000">
              <a:solidFill>
                <a:srgbClr val="FFFFFF"/>
              </a:solidFill>
            </a:endParaRPr>
          </a:p>
        </p:txBody>
      </p:sp>
      <p:sp>
        <p:nvSpPr>
          <p:cNvPr id="303" name="Google Shape;303;p28"/>
          <p:cNvSpPr/>
          <p:nvPr/>
        </p:nvSpPr>
        <p:spPr>
          <a:xfrm>
            <a:off x="2896500" y="37052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5 and paste it here.</a:t>
            </a:r>
            <a:endParaRPr sz="1000">
              <a:solidFill>
                <a:schemeClr val="dk1"/>
              </a:solidFill>
            </a:endParaRPr>
          </a:p>
        </p:txBody>
      </p:sp>
      <p:sp>
        <p:nvSpPr>
          <p:cNvPr id="304" name="Google Shape;304;p28"/>
          <p:cNvSpPr/>
          <p:nvPr/>
        </p:nvSpPr>
        <p:spPr>
          <a:xfrm>
            <a:off x="2896500" y="43884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5 and paste it here.</a:t>
            </a:r>
            <a:endParaRPr b="1" sz="1000">
              <a:solidFill>
                <a:srgbClr val="FFFFFF"/>
              </a:solidFill>
            </a:endParaRPr>
          </a:p>
        </p:txBody>
      </p:sp>
      <p:sp>
        <p:nvSpPr>
          <p:cNvPr id="305" name="Google Shape;305;p28"/>
          <p:cNvSpPr/>
          <p:nvPr/>
        </p:nvSpPr>
        <p:spPr>
          <a:xfrm>
            <a:off x="2896500" y="507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to finish the conversation here.</a:t>
            </a:r>
            <a:endParaRPr sz="10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29"/>
          <p:cNvSpPr/>
          <p:nvPr/>
        </p:nvSpPr>
        <p:spPr>
          <a:xfrm>
            <a:off x="2896500" y="16452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1 and paste it here.</a:t>
            </a:r>
            <a:endParaRPr b="1" sz="1000">
              <a:solidFill>
                <a:srgbClr val="FFFFFF"/>
              </a:solidFill>
            </a:endParaRPr>
          </a:p>
        </p:txBody>
      </p:sp>
      <p:sp>
        <p:nvSpPr>
          <p:cNvPr id="311" name="Google Shape;311;p29"/>
          <p:cNvSpPr/>
          <p:nvPr/>
        </p:nvSpPr>
        <p:spPr>
          <a:xfrm>
            <a:off x="2896500" y="23336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2 and paste it here.</a:t>
            </a:r>
            <a:endParaRPr sz="1000">
              <a:solidFill>
                <a:schemeClr val="dk1"/>
              </a:solidFill>
            </a:endParaRPr>
          </a:p>
        </p:txBody>
      </p:sp>
      <p:sp>
        <p:nvSpPr>
          <p:cNvPr id="312" name="Google Shape;312;p29"/>
          <p:cNvSpPr/>
          <p:nvPr/>
        </p:nvSpPr>
        <p:spPr>
          <a:xfrm>
            <a:off x="2896500" y="95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
        <p:nvSpPr>
          <p:cNvPr id="313" name="Google Shape;313;p29"/>
          <p:cNvSpPr/>
          <p:nvPr/>
        </p:nvSpPr>
        <p:spPr>
          <a:xfrm>
            <a:off x="2896500" y="30168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2 and paste it here.</a:t>
            </a:r>
            <a:endParaRPr b="1" sz="1000">
              <a:solidFill>
                <a:srgbClr val="FFFFFF"/>
              </a:solidFill>
            </a:endParaRPr>
          </a:p>
        </p:txBody>
      </p:sp>
      <p:sp>
        <p:nvSpPr>
          <p:cNvPr id="314" name="Google Shape;314;p29"/>
          <p:cNvSpPr/>
          <p:nvPr/>
        </p:nvSpPr>
        <p:spPr>
          <a:xfrm>
            <a:off x="2896500" y="37052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5 and paste it here.</a:t>
            </a:r>
            <a:endParaRPr sz="1000">
              <a:solidFill>
                <a:schemeClr val="dk1"/>
              </a:solidFill>
            </a:endParaRPr>
          </a:p>
        </p:txBody>
      </p:sp>
      <p:sp>
        <p:nvSpPr>
          <p:cNvPr id="315" name="Google Shape;315;p29"/>
          <p:cNvSpPr/>
          <p:nvPr/>
        </p:nvSpPr>
        <p:spPr>
          <a:xfrm>
            <a:off x="2896500" y="43884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5 and paste it here.</a:t>
            </a:r>
            <a:endParaRPr b="1" sz="1000">
              <a:solidFill>
                <a:srgbClr val="FFFFFF"/>
              </a:solidFill>
            </a:endParaRPr>
          </a:p>
        </p:txBody>
      </p:sp>
      <p:sp>
        <p:nvSpPr>
          <p:cNvPr id="316" name="Google Shape;316;p29"/>
          <p:cNvSpPr/>
          <p:nvPr/>
        </p:nvSpPr>
        <p:spPr>
          <a:xfrm>
            <a:off x="2896500" y="507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to finish the conversation here.</a:t>
            </a:r>
            <a:endParaRPr sz="10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30"/>
          <p:cNvSpPr/>
          <p:nvPr/>
        </p:nvSpPr>
        <p:spPr>
          <a:xfrm>
            <a:off x="2896500" y="16452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1 and paste it here.</a:t>
            </a:r>
            <a:endParaRPr b="1" sz="1000">
              <a:solidFill>
                <a:srgbClr val="FFFFFF"/>
              </a:solidFill>
            </a:endParaRPr>
          </a:p>
        </p:txBody>
      </p:sp>
      <p:sp>
        <p:nvSpPr>
          <p:cNvPr id="322" name="Google Shape;322;p30"/>
          <p:cNvSpPr/>
          <p:nvPr/>
        </p:nvSpPr>
        <p:spPr>
          <a:xfrm>
            <a:off x="2896500" y="23336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3 and paste it here.</a:t>
            </a:r>
            <a:endParaRPr sz="1000">
              <a:solidFill>
                <a:schemeClr val="dk1"/>
              </a:solidFill>
            </a:endParaRPr>
          </a:p>
        </p:txBody>
      </p:sp>
      <p:sp>
        <p:nvSpPr>
          <p:cNvPr id="323" name="Google Shape;323;p30"/>
          <p:cNvSpPr/>
          <p:nvPr/>
        </p:nvSpPr>
        <p:spPr>
          <a:xfrm>
            <a:off x="2896500" y="95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
        <p:nvSpPr>
          <p:cNvPr id="324" name="Google Shape;324;p30"/>
          <p:cNvSpPr/>
          <p:nvPr/>
        </p:nvSpPr>
        <p:spPr>
          <a:xfrm>
            <a:off x="2896500" y="30168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3 and paste it here.</a:t>
            </a:r>
            <a:endParaRPr b="1" sz="1000">
              <a:solidFill>
                <a:srgbClr val="FFFFFF"/>
              </a:solidFill>
            </a:endParaRPr>
          </a:p>
        </p:txBody>
      </p:sp>
      <p:sp>
        <p:nvSpPr>
          <p:cNvPr id="325" name="Google Shape;325;p30"/>
          <p:cNvSpPr/>
          <p:nvPr/>
        </p:nvSpPr>
        <p:spPr>
          <a:xfrm>
            <a:off x="2896500" y="37052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6 and paste it here.</a:t>
            </a:r>
            <a:endParaRPr sz="1000">
              <a:solidFill>
                <a:schemeClr val="dk1"/>
              </a:solidFill>
            </a:endParaRPr>
          </a:p>
        </p:txBody>
      </p:sp>
      <p:sp>
        <p:nvSpPr>
          <p:cNvPr id="326" name="Google Shape;326;p30"/>
          <p:cNvSpPr/>
          <p:nvPr/>
        </p:nvSpPr>
        <p:spPr>
          <a:xfrm>
            <a:off x="2896500" y="43884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6 and paste it here.</a:t>
            </a:r>
            <a:endParaRPr b="1" sz="1000">
              <a:solidFill>
                <a:srgbClr val="FFFFFF"/>
              </a:solidFill>
            </a:endParaRPr>
          </a:p>
        </p:txBody>
      </p:sp>
      <p:sp>
        <p:nvSpPr>
          <p:cNvPr id="327" name="Google Shape;327;p30"/>
          <p:cNvSpPr/>
          <p:nvPr/>
        </p:nvSpPr>
        <p:spPr>
          <a:xfrm>
            <a:off x="2896500" y="507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to finish the conversation here.</a:t>
            </a:r>
            <a:endParaRPr sz="10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31"/>
          <p:cNvSpPr/>
          <p:nvPr/>
        </p:nvSpPr>
        <p:spPr>
          <a:xfrm>
            <a:off x="2896500" y="16452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1 and paste it here.</a:t>
            </a:r>
            <a:endParaRPr b="1" sz="1000">
              <a:solidFill>
                <a:srgbClr val="FFFFFF"/>
              </a:solidFill>
            </a:endParaRPr>
          </a:p>
        </p:txBody>
      </p:sp>
      <p:sp>
        <p:nvSpPr>
          <p:cNvPr id="333" name="Google Shape;333;p31"/>
          <p:cNvSpPr/>
          <p:nvPr/>
        </p:nvSpPr>
        <p:spPr>
          <a:xfrm>
            <a:off x="2896500" y="23336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3 and paste it here.</a:t>
            </a:r>
            <a:endParaRPr sz="1000">
              <a:solidFill>
                <a:schemeClr val="dk1"/>
              </a:solidFill>
            </a:endParaRPr>
          </a:p>
        </p:txBody>
      </p:sp>
      <p:sp>
        <p:nvSpPr>
          <p:cNvPr id="334" name="Google Shape;334;p31"/>
          <p:cNvSpPr/>
          <p:nvPr/>
        </p:nvSpPr>
        <p:spPr>
          <a:xfrm>
            <a:off x="2896500" y="95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
        <p:nvSpPr>
          <p:cNvPr id="335" name="Google Shape;335;p31"/>
          <p:cNvSpPr/>
          <p:nvPr/>
        </p:nvSpPr>
        <p:spPr>
          <a:xfrm>
            <a:off x="2896500" y="30168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3 and paste it here.</a:t>
            </a:r>
            <a:endParaRPr b="1" sz="1000">
              <a:solidFill>
                <a:srgbClr val="FFFFFF"/>
              </a:solidFill>
            </a:endParaRPr>
          </a:p>
        </p:txBody>
      </p:sp>
      <p:sp>
        <p:nvSpPr>
          <p:cNvPr id="336" name="Google Shape;336;p31"/>
          <p:cNvSpPr/>
          <p:nvPr/>
        </p:nvSpPr>
        <p:spPr>
          <a:xfrm>
            <a:off x="2896500" y="37052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6 and paste it here.</a:t>
            </a:r>
            <a:endParaRPr sz="1000">
              <a:solidFill>
                <a:schemeClr val="dk1"/>
              </a:solidFill>
            </a:endParaRPr>
          </a:p>
        </p:txBody>
      </p:sp>
      <p:sp>
        <p:nvSpPr>
          <p:cNvPr id="337" name="Google Shape;337;p31"/>
          <p:cNvSpPr/>
          <p:nvPr/>
        </p:nvSpPr>
        <p:spPr>
          <a:xfrm>
            <a:off x="2896500" y="43884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6 and paste it here.</a:t>
            </a:r>
            <a:endParaRPr b="1" sz="1000">
              <a:solidFill>
                <a:srgbClr val="FFFFFF"/>
              </a:solidFill>
            </a:endParaRPr>
          </a:p>
        </p:txBody>
      </p:sp>
      <p:sp>
        <p:nvSpPr>
          <p:cNvPr id="338" name="Google Shape;338;p31"/>
          <p:cNvSpPr/>
          <p:nvPr/>
        </p:nvSpPr>
        <p:spPr>
          <a:xfrm>
            <a:off x="2896500" y="507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to finish the conversation here.</a:t>
            </a:r>
            <a:endParaRPr sz="10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32"/>
          <p:cNvSpPr/>
          <p:nvPr/>
        </p:nvSpPr>
        <p:spPr>
          <a:xfrm>
            <a:off x="2896500" y="16452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1 and paste it here.</a:t>
            </a:r>
            <a:endParaRPr b="1" sz="1000">
              <a:solidFill>
                <a:srgbClr val="FFFFFF"/>
              </a:solidFill>
            </a:endParaRPr>
          </a:p>
        </p:txBody>
      </p:sp>
      <p:sp>
        <p:nvSpPr>
          <p:cNvPr id="344" name="Google Shape;344;p32"/>
          <p:cNvSpPr/>
          <p:nvPr/>
        </p:nvSpPr>
        <p:spPr>
          <a:xfrm>
            <a:off x="2896500" y="23336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3 and paste it here.</a:t>
            </a:r>
            <a:endParaRPr sz="1000">
              <a:solidFill>
                <a:schemeClr val="dk1"/>
              </a:solidFill>
            </a:endParaRPr>
          </a:p>
        </p:txBody>
      </p:sp>
      <p:sp>
        <p:nvSpPr>
          <p:cNvPr id="345" name="Google Shape;345;p32"/>
          <p:cNvSpPr/>
          <p:nvPr/>
        </p:nvSpPr>
        <p:spPr>
          <a:xfrm>
            <a:off x="2896500" y="95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
        <p:nvSpPr>
          <p:cNvPr id="346" name="Google Shape;346;p32"/>
          <p:cNvSpPr/>
          <p:nvPr/>
        </p:nvSpPr>
        <p:spPr>
          <a:xfrm>
            <a:off x="2896500" y="30168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3 and paste it here.</a:t>
            </a:r>
            <a:endParaRPr b="1" sz="1000">
              <a:solidFill>
                <a:srgbClr val="FFFFFF"/>
              </a:solidFill>
            </a:endParaRPr>
          </a:p>
        </p:txBody>
      </p:sp>
      <p:sp>
        <p:nvSpPr>
          <p:cNvPr id="347" name="Google Shape;347;p32"/>
          <p:cNvSpPr/>
          <p:nvPr/>
        </p:nvSpPr>
        <p:spPr>
          <a:xfrm>
            <a:off x="2896500" y="37052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7 and paste it here.</a:t>
            </a:r>
            <a:endParaRPr sz="1000">
              <a:solidFill>
                <a:schemeClr val="dk1"/>
              </a:solidFill>
            </a:endParaRPr>
          </a:p>
        </p:txBody>
      </p:sp>
      <p:sp>
        <p:nvSpPr>
          <p:cNvPr id="348" name="Google Shape;348;p32"/>
          <p:cNvSpPr/>
          <p:nvPr/>
        </p:nvSpPr>
        <p:spPr>
          <a:xfrm>
            <a:off x="2896500" y="43884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7 and paste it here.</a:t>
            </a:r>
            <a:endParaRPr b="1" sz="1000">
              <a:solidFill>
                <a:srgbClr val="FFFFFF"/>
              </a:solidFill>
            </a:endParaRPr>
          </a:p>
        </p:txBody>
      </p:sp>
      <p:sp>
        <p:nvSpPr>
          <p:cNvPr id="349" name="Google Shape;349;p32"/>
          <p:cNvSpPr/>
          <p:nvPr/>
        </p:nvSpPr>
        <p:spPr>
          <a:xfrm>
            <a:off x="2896500" y="507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to finish the conversation here.</a:t>
            </a:r>
            <a:endParaRPr sz="10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33"/>
          <p:cNvSpPr/>
          <p:nvPr/>
        </p:nvSpPr>
        <p:spPr>
          <a:xfrm>
            <a:off x="2896500" y="16452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1 and paste it here.</a:t>
            </a:r>
            <a:endParaRPr b="1" sz="1000">
              <a:solidFill>
                <a:srgbClr val="FFFFFF"/>
              </a:solidFill>
            </a:endParaRPr>
          </a:p>
        </p:txBody>
      </p:sp>
      <p:sp>
        <p:nvSpPr>
          <p:cNvPr id="355" name="Google Shape;355;p33"/>
          <p:cNvSpPr/>
          <p:nvPr/>
        </p:nvSpPr>
        <p:spPr>
          <a:xfrm>
            <a:off x="2896500" y="23336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3 and paste it here.</a:t>
            </a:r>
            <a:endParaRPr sz="1000">
              <a:solidFill>
                <a:schemeClr val="dk1"/>
              </a:solidFill>
            </a:endParaRPr>
          </a:p>
        </p:txBody>
      </p:sp>
      <p:sp>
        <p:nvSpPr>
          <p:cNvPr id="356" name="Google Shape;356;p33"/>
          <p:cNvSpPr/>
          <p:nvPr/>
        </p:nvSpPr>
        <p:spPr>
          <a:xfrm>
            <a:off x="2896500" y="95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
        <p:nvSpPr>
          <p:cNvPr id="357" name="Google Shape;357;p33"/>
          <p:cNvSpPr/>
          <p:nvPr/>
        </p:nvSpPr>
        <p:spPr>
          <a:xfrm>
            <a:off x="2896500" y="30168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3 and paste it here.</a:t>
            </a:r>
            <a:endParaRPr b="1" sz="1000">
              <a:solidFill>
                <a:srgbClr val="FFFFFF"/>
              </a:solidFill>
            </a:endParaRPr>
          </a:p>
        </p:txBody>
      </p:sp>
      <p:sp>
        <p:nvSpPr>
          <p:cNvPr id="358" name="Google Shape;358;p33"/>
          <p:cNvSpPr/>
          <p:nvPr/>
        </p:nvSpPr>
        <p:spPr>
          <a:xfrm>
            <a:off x="2896500" y="37052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7 and paste it here.</a:t>
            </a:r>
            <a:endParaRPr sz="1000">
              <a:solidFill>
                <a:schemeClr val="dk1"/>
              </a:solidFill>
            </a:endParaRPr>
          </a:p>
        </p:txBody>
      </p:sp>
      <p:sp>
        <p:nvSpPr>
          <p:cNvPr id="359" name="Google Shape;359;p33"/>
          <p:cNvSpPr/>
          <p:nvPr/>
        </p:nvSpPr>
        <p:spPr>
          <a:xfrm>
            <a:off x="2896500" y="43884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7 and paste it here.</a:t>
            </a:r>
            <a:endParaRPr b="1" sz="1000">
              <a:solidFill>
                <a:srgbClr val="FFFFFF"/>
              </a:solidFill>
            </a:endParaRPr>
          </a:p>
        </p:txBody>
      </p:sp>
      <p:sp>
        <p:nvSpPr>
          <p:cNvPr id="360" name="Google Shape;360;p33"/>
          <p:cNvSpPr/>
          <p:nvPr/>
        </p:nvSpPr>
        <p:spPr>
          <a:xfrm>
            <a:off x="2896500" y="507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to finish the conversation here.</a:t>
            </a:r>
            <a:endParaRPr sz="10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35"/>
          <p:cNvSpPr txBox="1"/>
          <p:nvPr>
            <p:ph idx="1" type="subTitle"/>
          </p:nvPr>
        </p:nvSpPr>
        <p:spPr>
          <a:xfrm>
            <a:off x="2678550" y="275081"/>
            <a:ext cx="41916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70" name="Google Shape;370;p35"/>
          <p:cNvSpPr txBox="1"/>
          <p:nvPr>
            <p:ph idx="2" type="subTitle"/>
          </p:nvPr>
        </p:nvSpPr>
        <p:spPr>
          <a:xfrm>
            <a:off x="928350" y="2288903"/>
            <a:ext cx="31404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71" name="Google Shape;371;p35"/>
          <p:cNvSpPr txBox="1"/>
          <p:nvPr>
            <p:ph idx="3" type="subTitle"/>
          </p:nvPr>
        </p:nvSpPr>
        <p:spPr>
          <a:xfrm>
            <a:off x="5454525" y="2288894"/>
            <a:ext cx="31404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72" name="Google Shape;372;p35"/>
          <p:cNvSpPr txBox="1"/>
          <p:nvPr>
            <p:ph idx="4" type="subTitle"/>
          </p:nvPr>
        </p:nvSpPr>
        <p:spPr>
          <a:xfrm>
            <a:off x="752750" y="4075314"/>
            <a:ext cx="14625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73" name="Google Shape;373;p35"/>
          <p:cNvSpPr txBox="1"/>
          <p:nvPr>
            <p:ph idx="5" type="subTitle"/>
          </p:nvPr>
        </p:nvSpPr>
        <p:spPr>
          <a:xfrm>
            <a:off x="2858625" y="4090188"/>
            <a:ext cx="14625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74" name="Google Shape;374;p35"/>
          <p:cNvSpPr txBox="1"/>
          <p:nvPr>
            <p:ph idx="6" type="subTitle"/>
          </p:nvPr>
        </p:nvSpPr>
        <p:spPr>
          <a:xfrm>
            <a:off x="4992225" y="4090188"/>
            <a:ext cx="14625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75" name="Google Shape;375;p35"/>
          <p:cNvSpPr txBox="1"/>
          <p:nvPr>
            <p:ph idx="7" type="subTitle"/>
          </p:nvPr>
        </p:nvSpPr>
        <p:spPr>
          <a:xfrm>
            <a:off x="7125825" y="4090188"/>
            <a:ext cx="14625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76" name="Google Shape;376;p35"/>
          <p:cNvSpPr txBox="1"/>
          <p:nvPr>
            <p:ph idx="8" type="subTitle"/>
          </p:nvPr>
        </p:nvSpPr>
        <p:spPr>
          <a:xfrm>
            <a:off x="717675" y="3170255"/>
            <a:ext cx="12783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77" name="Google Shape;377;p35"/>
          <p:cNvSpPr txBox="1"/>
          <p:nvPr>
            <p:ph idx="9" type="subTitle"/>
          </p:nvPr>
        </p:nvSpPr>
        <p:spPr>
          <a:xfrm>
            <a:off x="2950725" y="3170246"/>
            <a:ext cx="12783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78" name="Google Shape;378;p35"/>
          <p:cNvSpPr txBox="1"/>
          <p:nvPr>
            <p:ph idx="13" type="subTitle"/>
          </p:nvPr>
        </p:nvSpPr>
        <p:spPr>
          <a:xfrm>
            <a:off x="5084325" y="3170255"/>
            <a:ext cx="12783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79" name="Google Shape;379;p35"/>
          <p:cNvSpPr txBox="1"/>
          <p:nvPr>
            <p:ph idx="14" type="subTitle"/>
          </p:nvPr>
        </p:nvSpPr>
        <p:spPr>
          <a:xfrm>
            <a:off x="7217925" y="3170246"/>
            <a:ext cx="12783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80" name="Google Shape;380;p35"/>
          <p:cNvSpPr txBox="1"/>
          <p:nvPr>
            <p:ph idx="15" type="subTitle"/>
          </p:nvPr>
        </p:nvSpPr>
        <p:spPr>
          <a:xfrm>
            <a:off x="1160425" y="1278716"/>
            <a:ext cx="2409900" cy="483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81" name="Google Shape;381;p35"/>
          <p:cNvSpPr txBox="1"/>
          <p:nvPr>
            <p:ph idx="16" type="subTitle"/>
          </p:nvPr>
        </p:nvSpPr>
        <p:spPr>
          <a:xfrm>
            <a:off x="5737725" y="1291245"/>
            <a:ext cx="2409900" cy="483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82" name="Google Shape;382;p35"/>
          <p:cNvSpPr txBox="1"/>
          <p:nvPr>
            <p:ph idx="17" type="subTitle"/>
          </p:nvPr>
        </p:nvSpPr>
        <p:spPr>
          <a:xfrm>
            <a:off x="560210" y="5980312"/>
            <a:ext cx="7269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83" name="Google Shape;383;p35"/>
          <p:cNvSpPr txBox="1"/>
          <p:nvPr>
            <p:ph idx="18" type="subTitle"/>
          </p:nvPr>
        </p:nvSpPr>
        <p:spPr>
          <a:xfrm>
            <a:off x="1606809" y="5995185"/>
            <a:ext cx="7269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84" name="Google Shape;384;p35"/>
          <p:cNvSpPr txBox="1"/>
          <p:nvPr>
            <p:ph idx="19" type="subTitle"/>
          </p:nvPr>
        </p:nvSpPr>
        <p:spPr>
          <a:xfrm>
            <a:off x="2667186" y="5995185"/>
            <a:ext cx="7269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85" name="Google Shape;385;p35"/>
          <p:cNvSpPr txBox="1"/>
          <p:nvPr>
            <p:ph idx="20" type="subTitle"/>
          </p:nvPr>
        </p:nvSpPr>
        <p:spPr>
          <a:xfrm>
            <a:off x="3727563" y="5995185"/>
            <a:ext cx="7269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86" name="Google Shape;386;p35"/>
          <p:cNvSpPr txBox="1"/>
          <p:nvPr>
            <p:ph idx="21" type="subTitle"/>
          </p:nvPr>
        </p:nvSpPr>
        <p:spPr>
          <a:xfrm>
            <a:off x="542778" y="5075258"/>
            <a:ext cx="6354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87" name="Google Shape;387;p35"/>
          <p:cNvSpPr txBox="1"/>
          <p:nvPr>
            <p:ph idx="22" type="subTitle"/>
          </p:nvPr>
        </p:nvSpPr>
        <p:spPr>
          <a:xfrm>
            <a:off x="1652581" y="5075248"/>
            <a:ext cx="6354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88" name="Google Shape;388;p35"/>
          <p:cNvSpPr txBox="1"/>
          <p:nvPr>
            <p:ph idx="23" type="subTitle"/>
          </p:nvPr>
        </p:nvSpPr>
        <p:spPr>
          <a:xfrm>
            <a:off x="2712959" y="5075258"/>
            <a:ext cx="6354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89" name="Google Shape;389;p35"/>
          <p:cNvSpPr txBox="1"/>
          <p:nvPr>
            <p:ph idx="24" type="subTitle"/>
          </p:nvPr>
        </p:nvSpPr>
        <p:spPr>
          <a:xfrm>
            <a:off x="3773336" y="5075248"/>
            <a:ext cx="6354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90" name="Google Shape;390;p35"/>
          <p:cNvSpPr txBox="1"/>
          <p:nvPr>
            <p:ph idx="25" type="subTitle"/>
          </p:nvPr>
        </p:nvSpPr>
        <p:spPr>
          <a:xfrm>
            <a:off x="4822745" y="5980312"/>
            <a:ext cx="7269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91" name="Google Shape;391;p35"/>
          <p:cNvSpPr txBox="1"/>
          <p:nvPr>
            <p:ph idx="26" type="subTitle"/>
          </p:nvPr>
        </p:nvSpPr>
        <p:spPr>
          <a:xfrm>
            <a:off x="5869343" y="5995185"/>
            <a:ext cx="7269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92" name="Google Shape;392;p35"/>
          <p:cNvSpPr txBox="1"/>
          <p:nvPr>
            <p:ph idx="27" type="subTitle"/>
          </p:nvPr>
        </p:nvSpPr>
        <p:spPr>
          <a:xfrm>
            <a:off x="6929721" y="5995185"/>
            <a:ext cx="7269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93" name="Google Shape;393;p35"/>
          <p:cNvSpPr txBox="1"/>
          <p:nvPr>
            <p:ph idx="28" type="subTitle"/>
          </p:nvPr>
        </p:nvSpPr>
        <p:spPr>
          <a:xfrm>
            <a:off x="7990098" y="5995185"/>
            <a:ext cx="7269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94" name="Google Shape;394;p35"/>
          <p:cNvSpPr txBox="1"/>
          <p:nvPr>
            <p:ph idx="29" type="subTitle"/>
          </p:nvPr>
        </p:nvSpPr>
        <p:spPr>
          <a:xfrm>
            <a:off x="4805313" y="5075258"/>
            <a:ext cx="6354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95" name="Google Shape;395;p35"/>
          <p:cNvSpPr txBox="1"/>
          <p:nvPr>
            <p:ph idx="30" type="subTitle"/>
          </p:nvPr>
        </p:nvSpPr>
        <p:spPr>
          <a:xfrm>
            <a:off x="5915116" y="5075248"/>
            <a:ext cx="6354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96" name="Google Shape;396;p35"/>
          <p:cNvSpPr txBox="1"/>
          <p:nvPr>
            <p:ph idx="31" type="subTitle"/>
          </p:nvPr>
        </p:nvSpPr>
        <p:spPr>
          <a:xfrm>
            <a:off x="6975493" y="5075258"/>
            <a:ext cx="6354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97" name="Google Shape;397;p35"/>
          <p:cNvSpPr txBox="1"/>
          <p:nvPr>
            <p:ph idx="32" type="subTitle"/>
          </p:nvPr>
        </p:nvSpPr>
        <p:spPr>
          <a:xfrm>
            <a:off x="8035871" y="5075248"/>
            <a:ext cx="635400" cy="653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0"/>
          <p:cNvSpPr/>
          <p:nvPr/>
        </p:nvSpPr>
        <p:spPr>
          <a:xfrm>
            <a:off x="2896500" y="163657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1 and paste it here.</a:t>
            </a:r>
            <a:endParaRPr b="1" sz="1000">
              <a:solidFill>
                <a:srgbClr val="FFFFFF"/>
              </a:solidFill>
            </a:endParaRPr>
          </a:p>
        </p:txBody>
      </p:sp>
      <p:sp>
        <p:nvSpPr>
          <p:cNvPr id="216" name="Google Shape;216;p20"/>
          <p:cNvSpPr/>
          <p:nvPr/>
        </p:nvSpPr>
        <p:spPr>
          <a:xfrm>
            <a:off x="2896500" y="232497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next based on the green speech bubble above.</a:t>
            </a:r>
            <a:endParaRPr sz="1000"/>
          </a:p>
        </p:txBody>
      </p:sp>
      <p:sp>
        <p:nvSpPr>
          <p:cNvPr id="217" name="Google Shape;217;p20"/>
          <p:cNvSpPr txBox="1"/>
          <p:nvPr/>
        </p:nvSpPr>
        <p:spPr>
          <a:xfrm>
            <a:off x="6735000" y="1917025"/>
            <a:ext cx="2180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one response your reader might make here.</a:t>
            </a:r>
            <a:endParaRPr b="1" sz="1200">
              <a:solidFill>
                <a:srgbClr val="FFFFFF"/>
              </a:solidFill>
            </a:endParaRPr>
          </a:p>
        </p:txBody>
      </p:sp>
      <p:sp>
        <p:nvSpPr>
          <p:cNvPr id="218" name="Google Shape;218;p20"/>
          <p:cNvSpPr txBox="1"/>
          <p:nvPr/>
        </p:nvSpPr>
        <p:spPr>
          <a:xfrm>
            <a:off x="6735000" y="3898225"/>
            <a:ext cx="2180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another response your reader might make here.</a:t>
            </a:r>
            <a:endParaRPr b="1" sz="1200">
              <a:solidFill>
                <a:srgbClr val="FFFFFF"/>
              </a:solidFill>
            </a:endParaRPr>
          </a:p>
        </p:txBody>
      </p:sp>
      <p:sp>
        <p:nvSpPr>
          <p:cNvPr id="219" name="Google Shape;219;p20"/>
          <p:cNvSpPr/>
          <p:nvPr/>
        </p:nvSpPr>
        <p:spPr>
          <a:xfrm>
            <a:off x="2896500" y="94817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1"/>
          <p:cNvSpPr txBox="1"/>
          <p:nvPr/>
        </p:nvSpPr>
        <p:spPr>
          <a:xfrm>
            <a:off x="6735000" y="1917025"/>
            <a:ext cx="2180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one response your reader might make here.</a:t>
            </a:r>
            <a:endParaRPr b="1" sz="1200">
              <a:solidFill>
                <a:srgbClr val="FFFFFF"/>
              </a:solidFill>
            </a:endParaRPr>
          </a:p>
        </p:txBody>
      </p:sp>
      <p:sp>
        <p:nvSpPr>
          <p:cNvPr id="225" name="Google Shape;225;p21"/>
          <p:cNvSpPr txBox="1"/>
          <p:nvPr/>
        </p:nvSpPr>
        <p:spPr>
          <a:xfrm>
            <a:off x="6735000" y="3898225"/>
            <a:ext cx="2180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another response your reader might make here.</a:t>
            </a:r>
            <a:endParaRPr b="1" sz="1200">
              <a:solidFill>
                <a:srgbClr val="FFFFFF"/>
              </a:solidFill>
            </a:endParaRPr>
          </a:p>
        </p:txBody>
      </p:sp>
      <p:sp>
        <p:nvSpPr>
          <p:cNvPr id="226" name="Google Shape;226;p21"/>
          <p:cNvSpPr/>
          <p:nvPr/>
        </p:nvSpPr>
        <p:spPr>
          <a:xfrm>
            <a:off x="2896500" y="163657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1 and paste it here.</a:t>
            </a:r>
            <a:endParaRPr b="1" sz="1000">
              <a:solidFill>
                <a:srgbClr val="FFFFFF"/>
              </a:solidFill>
            </a:endParaRPr>
          </a:p>
        </p:txBody>
      </p:sp>
      <p:sp>
        <p:nvSpPr>
          <p:cNvPr id="227" name="Google Shape;227;p21"/>
          <p:cNvSpPr/>
          <p:nvPr/>
        </p:nvSpPr>
        <p:spPr>
          <a:xfrm>
            <a:off x="2896500" y="232497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next based on the green speech bubble above.</a:t>
            </a:r>
            <a:endParaRPr sz="1000"/>
          </a:p>
        </p:txBody>
      </p:sp>
      <p:sp>
        <p:nvSpPr>
          <p:cNvPr id="228" name="Google Shape;228;p21"/>
          <p:cNvSpPr/>
          <p:nvPr/>
        </p:nvSpPr>
        <p:spPr>
          <a:xfrm>
            <a:off x="2896500" y="94817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22"/>
          <p:cNvSpPr/>
          <p:nvPr/>
        </p:nvSpPr>
        <p:spPr>
          <a:xfrm>
            <a:off x="2896500" y="163657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1 and paste it here.</a:t>
            </a:r>
            <a:endParaRPr b="1" sz="1000">
              <a:solidFill>
                <a:srgbClr val="FFFFFF"/>
              </a:solidFill>
            </a:endParaRPr>
          </a:p>
        </p:txBody>
      </p:sp>
      <p:sp>
        <p:nvSpPr>
          <p:cNvPr id="234" name="Google Shape;234;p22"/>
          <p:cNvSpPr/>
          <p:nvPr/>
        </p:nvSpPr>
        <p:spPr>
          <a:xfrm>
            <a:off x="2896500" y="232497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2 and paste it here.</a:t>
            </a:r>
            <a:endParaRPr sz="1000">
              <a:solidFill>
                <a:schemeClr val="dk1"/>
              </a:solidFill>
            </a:endParaRPr>
          </a:p>
        </p:txBody>
      </p:sp>
      <p:sp>
        <p:nvSpPr>
          <p:cNvPr id="235" name="Google Shape;235;p22"/>
          <p:cNvSpPr/>
          <p:nvPr/>
        </p:nvSpPr>
        <p:spPr>
          <a:xfrm>
            <a:off x="2896500" y="94817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
        <p:nvSpPr>
          <p:cNvPr id="236" name="Google Shape;236;p22"/>
          <p:cNvSpPr/>
          <p:nvPr/>
        </p:nvSpPr>
        <p:spPr>
          <a:xfrm>
            <a:off x="2896500" y="300817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2 and paste it here.</a:t>
            </a:r>
            <a:endParaRPr b="1" sz="1000">
              <a:solidFill>
                <a:srgbClr val="FFFFFF"/>
              </a:solidFill>
            </a:endParaRPr>
          </a:p>
        </p:txBody>
      </p:sp>
      <p:sp>
        <p:nvSpPr>
          <p:cNvPr id="237" name="Google Shape;237;p22"/>
          <p:cNvSpPr/>
          <p:nvPr/>
        </p:nvSpPr>
        <p:spPr>
          <a:xfrm>
            <a:off x="2896500" y="369657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to finish the conversation here.</a:t>
            </a:r>
            <a:endParaRPr sz="1000">
              <a:solidFill>
                <a:schemeClr val="dk1"/>
              </a:solidFill>
            </a:endParaRPr>
          </a:p>
        </p:txBody>
      </p:sp>
      <p:sp>
        <p:nvSpPr>
          <p:cNvPr id="238" name="Google Shape;238;p22"/>
          <p:cNvSpPr txBox="1"/>
          <p:nvPr/>
        </p:nvSpPr>
        <p:spPr>
          <a:xfrm>
            <a:off x="6735000" y="1917025"/>
            <a:ext cx="2180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one response your reader might make here.</a:t>
            </a:r>
            <a:endParaRPr b="1" sz="1200">
              <a:solidFill>
                <a:srgbClr val="FFFFFF"/>
              </a:solidFill>
            </a:endParaRPr>
          </a:p>
        </p:txBody>
      </p:sp>
      <p:sp>
        <p:nvSpPr>
          <p:cNvPr id="239" name="Google Shape;239;p22"/>
          <p:cNvSpPr txBox="1"/>
          <p:nvPr/>
        </p:nvSpPr>
        <p:spPr>
          <a:xfrm>
            <a:off x="6735000" y="3898225"/>
            <a:ext cx="2180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another response your reader might make here.</a:t>
            </a:r>
            <a:endParaRPr b="1" sz="12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23"/>
          <p:cNvSpPr/>
          <p:nvPr/>
        </p:nvSpPr>
        <p:spPr>
          <a:xfrm>
            <a:off x="2896500" y="163657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1 and paste it here.</a:t>
            </a:r>
            <a:endParaRPr b="1" sz="1000">
              <a:solidFill>
                <a:srgbClr val="FFFFFF"/>
              </a:solidFill>
            </a:endParaRPr>
          </a:p>
        </p:txBody>
      </p:sp>
      <p:sp>
        <p:nvSpPr>
          <p:cNvPr id="245" name="Google Shape;245;p23"/>
          <p:cNvSpPr/>
          <p:nvPr/>
        </p:nvSpPr>
        <p:spPr>
          <a:xfrm>
            <a:off x="2896500" y="232497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2 and paste it here.</a:t>
            </a:r>
            <a:endParaRPr sz="1000">
              <a:solidFill>
                <a:schemeClr val="dk1"/>
              </a:solidFill>
            </a:endParaRPr>
          </a:p>
        </p:txBody>
      </p:sp>
      <p:sp>
        <p:nvSpPr>
          <p:cNvPr id="246" name="Google Shape;246;p23"/>
          <p:cNvSpPr/>
          <p:nvPr/>
        </p:nvSpPr>
        <p:spPr>
          <a:xfrm>
            <a:off x="2896500" y="94817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
        <p:nvSpPr>
          <p:cNvPr id="247" name="Google Shape;247;p23"/>
          <p:cNvSpPr/>
          <p:nvPr/>
        </p:nvSpPr>
        <p:spPr>
          <a:xfrm>
            <a:off x="2896500" y="300817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2 and paste it here.</a:t>
            </a:r>
            <a:endParaRPr b="1" sz="1000">
              <a:solidFill>
                <a:srgbClr val="FFFFFF"/>
              </a:solidFill>
            </a:endParaRPr>
          </a:p>
        </p:txBody>
      </p:sp>
      <p:sp>
        <p:nvSpPr>
          <p:cNvPr id="248" name="Google Shape;248;p23"/>
          <p:cNvSpPr/>
          <p:nvPr/>
        </p:nvSpPr>
        <p:spPr>
          <a:xfrm>
            <a:off x="2896500" y="369657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to finish the conversation here.</a:t>
            </a:r>
            <a:endParaRPr sz="1000">
              <a:solidFill>
                <a:schemeClr val="dk1"/>
              </a:solidFill>
            </a:endParaRPr>
          </a:p>
        </p:txBody>
      </p:sp>
      <p:sp>
        <p:nvSpPr>
          <p:cNvPr id="249" name="Google Shape;249;p23"/>
          <p:cNvSpPr txBox="1"/>
          <p:nvPr/>
        </p:nvSpPr>
        <p:spPr>
          <a:xfrm>
            <a:off x="6735000" y="1917025"/>
            <a:ext cx="2180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one response your reader might make here.</a:t>
            </a:r>
            <a:endParaRPr b="1" sz="1200">
              <a:solidFill>
                <a:srgbClr val="FFFFFF"/>
              </a:solidFill>
            </a:endParaRPr>
          </a:p>
        </p:txBody>
      </p:sp>
      <p:sp>
        <p:nvSpPr>
          <p:cNvPr id="250" name="Google Shape;250;p23"/>
          <p:cNvSpPr txBox="1"/>
          <p:nvPr/>
        </p:nvSpPr>
        <p:spPr>
          <a:xfrm>
            <a:off x="6735000" y="3898225"/>
            <a:ext cx="2180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another response your reader might make here.</a:t>
            </a:r>
            <a:endParaRPr b="1" sz="12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24"/>
          <p:cNvSpPr/>
          <p:nvPr/>
        </p:nvSpPr>
        <p:spPr>
          <a:xfrm>
            <a:off x="2896500" y="163657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1 and paste it here.</a:t>
            </a:r>
            <a:endParaRPr b="1" sz="1000">
              <a:solidFill>
                <a:srgbClr val="FFFFFF"/>
              </a:solidFill>
            </a:endParaRPr>
          </a:p>
        </p:txBody>
      </p:sp>
      <p:sp>
        <p:nvSpPr>
          <p:cNvPr id="256" name="Google Shape;256;p24"/>
          <p:cNvSpPr/>
          <p:nvPr/>
        </p:nvSpPr>
        <p:spPr>
          <a:xfrm>
            <a:off x="2896500" y="232497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3 and paste it here.</a:t>
            </a:r>
            <a:endParaRPr sz="1000">
              <a:solidFill>
                <a:schemeClr val="dk1"/>
              </a:solidFill>
            </a:endParaRPr>
          </a:p>
        </p:txBody>
      </p:sp>
      <p:sp>
        <p:nvSpPr>
          <p:cNvPr id="257" name="Google Shape;257;p24"/>
          <p:cNvSpPr/>
          <p:nvPr/>
        </p:nvSpPr>
        <p:spPr>
          <a:xfrm>
            <a:off x="2896500" y="94817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
        <p:nvSpPr>
          <p:cNvPr id="258" name="Google Shape;258;p24"/>
          <p:cNvSpPr/>
          <p:nvPr/>
        </p:nvSpPr>
        <p:spPr>
          <a:xfrm>
            <a:off x="2896500" y="300817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3 and paste it here.</a:t>
            </a:r>
            <a:endParaRPr b="1" sz="1000">
              <a:solidFill>
                <a:srgbClr val="FFFFFF"/>
              </a:solidFill>
            </a:endParaRPr>
          </a:p>
        </p:txBody>
      </p:sp>
      <p:sp>
        <p:nvSpPr>
          <p:cNvPr id="259" name="Google Shape;259;p24"/>
          <p:cNvSpPr/>
          <p:nvPr/>
        </p:nvSpPr>
        <p:spPr>
          <a:xfrm>
            <a:off x="2896500" y="369657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to finish the conversation here.</a:t>
            </a:r>
            <a:endParaRPr sz="1000">
              <a:solidFill>
                <a:schemeClr val="dk1"/>
              </a:solidFill>
            </a:endParaRPr>
          </a:p>
        </p:txBody>
      </p:sp>
      <p:sp>
        <p:nvSpPr>
          <p:cNvPr id="260" name="Google Shape;260;p24"/>
          <p:cNvSpPr txBox="1"/>
          <p:nvPr/>
        </p:nvSpPr>
        <p:spPr>
          <a:xfrm>
            <a:off x="6735000" y="1917025"/>
            <a:ext cx="2180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one response your reader might make here.</a:t>
            </a:r>
            <a:endParaRPr b="1" sz="1200">
              <a:solidFill>
                <a:srgbClr val="FFFFFF"/>
              </a:solidFill>
            </a:endParaRPr>
          </a:p>
        </p:txBody>
      </p:sp>
      <p:sp>
        <p:nvSpPr>
          <p:cNvPr id="261" name="Google Shape;261;p24"/>
          <p:cNvSpPr txBox="1"/>
          <p:nvPr/>
        </p:nvSpPr>
        <p:spPr>
          <a:xfrm>
            <a:off x="6735000" y="3898225"/>
            <a:ext cx="2180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another response your reader might make here.</a:t>
            </a:r>
            <a:endParaRPr b="1" sz="12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25"/>
          <p:cNvSpPr/>
          <p:nvPr/>
        </p:nvSpPr>
        <p:spPr>
          <a:xfrm>
            <a:off x="2896500" y="16452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1 and paste it here.</a:t>
            </a:r>
            <a:endParaRPr b="1" sz="1000">
              <a:solidFill>
                <a:srgbClr val="FFFFFF"/>
              </a:solidFill>
            </a:endParaRPr>
          </a:p>
        </p:txBody>
      </p:sp>
      <p:sp>
        <p:nvSpPr>
          <p:cNvPr id="267" name="Google Shape;267;p25"/>
          <p:cNvSpPr/>
          <p:nvPr/>
        </p:nvSpPr>
        <p:spPr>
          <a:xfrm>
            <a:off x="2896500" y="23336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3 and paste it here.</a:t>
            </a:r>
            <a:endParaRPr sz="1000">
              <a:solidFill>
                <a:schemeClr val="dk1"/>
              </a:solidFill>
            </a:endParaRPr>
          </a:p>
        </p:txBody>
      </p:sp>
      <p:sp>
        <p:nvSpPr>
          <p:cNvPr id="268" name="Google Shape;268;p25"/>
          <p:cNvSpPr/>
          <p:nvPr/>
        </p:nvSpPr>
        <p:spPr>
          <a:xfrm>
            <a:off x="2896500" y="95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
        <p:nvSpPr>
          <p:cNvPr id="269" name="Google Shape;269;p25"/>
          <p:cNvSpPr/>
          <p:nvPr/>
        </p:nvSpPr>
        <p:spPr>
          <a:xfrm>
            <a:off x="2896500" y="30168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3 and paste it here.</a:t>
            </a:r>
            <a:endParaRPr b="1" sz="1000">
              <a:solidFill>
                <a:srgbClr val="FFFFFF"/>
              </a:solidFill>
            </a:endParaRPr>
          </a:p>
        </p:txBody>
      </p:sp>
      <p:sp>
        <p:nvSpPr>
          <p:cNvPr id="270" name="Google Shape;270;p25"/>
          <p:cNvSpPr/>
          <p:nvPr/>
        </p:nvSpPr>
        <p:spPr>
          <a:xfrm>
            <a:off x="2896500" y="37052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to finish the conversation here.</a:t>
            </a:r>
            <a:endParaRPr sz="1000">
              <a:solidFill>
                <a:schemeClr val="dk1"/>
              </a:solidFill>
            </a:endParaRPr>
          </a:p>
        </p:txBody>
      </p:sp>
      <p:sp>
        <p:nvSpPr>
          <p:cNvPr id="271" name="Google Shape;271;p25"/>
          <p:cNvSpPr txBox="1"/>
          <p:nvPr/>
        </p:nvSpPr>
        <p:spPr>
          <a:xfrm>
            <a:off x="6735000" y="1917025"/>
            <a:ext cx="2180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one response your reader might make here.</a:t>
            </a:r>
            <a:endParaRPr b="1" sz="1200">
              <a:solidFill>
                <a:srgbClr val="FFFFFF"/>
              </a:solidFill>
            </a:endParaRPr>
          </a:p>
        </p:txBody>
      </p:sp>
      <p:sp>
        <p:nvSpPr>
          <p:cNvPr id="272" name="Google Shape;272;p25"/>
          <p:cNvSpPr txBox="1"/>
          <p:nvPr/>
        </p:nvSpPr>
        <p:spPr>
          <a:xfrm>
            <a:off x="6735000" y="3898225"/>
            <a:ext cx="2180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another response your reader might make here.</a:t>
            </a:r>
            <a:endParaRPr b="1" sz="12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26"/>
          <p:cNvSpPr/>
          <p:nvPr/>
        </p:nvSpPr>
        <p:spPr>
          <a:xfrm>
            <a:off x="2896500" y="16452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1 and paste it here.</a:t>
            </a:r>
            <a:endParaRPr b="1" sz="1000">
              <a:solidFill>
                <a:srgbClr val="FFFFFF"/>
              </a:solidFill>
            </a:endParaRPr>
          </a:p>
        </p:txBody>
      </p:sp>
      <p:sp>
        <p:nvSpPr>
          <p:cNvPr id="278" name="Google Shape;278;p26"/>
          <p:cNvSpPr/>
          <p:nvPr/>
        </p:nvSpPr>
        <p:spPr>
          <a:xfrm>
            <a:off x="2896500" y="23336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2 and paste it here.</a:t>
            </a:r>
            <a:endParaRPr sz="1000">
              <a:solidFill>
                <a:schemeClr val="dk1"/>
              </a:solidFill>
            </a:endParaRPr>
          </a:p>
        </p:txBody>
      </p:sp>
      <p:sp>
        <p:nvSpPr>
          <p:cNvPr id="279" name="Google Shape;279;p26"/>
          <p:cNvSpPr/>
          <p:nvPr/>
        </p:nvSpPr>
        <p:spPr>
          <a:xfrm>
            <a:off x="2896500" y="95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
        <p:nvSpPr>
          <p:cNvPr id="280" name="Google Shape;280;p26"/>
          <p:cNvSpPr/>
          <p:nvPr/>
        </p:nvSpPr>
        <p:spPr>
          <a:xfrm>
            <a:off x="2896500" y="30168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2 and paste it here.</a:t>
            </a:r>
            <a:endParaRPr b="1" sz="1000">
              <a:solidFill>
                <a:srgbClr val="FFFFFF"/>
              </a:solidFill>
            </a:endParaRPr>
          </a:p>
        </p:txBody>
      </p:sp>
      <p:sp>
        <p:nvSpPr>
          <p:cNvPr id="281" name="Google Shape;281;p26"/>
          <p:cNvSpPr/>
          <p:nvPr/>
        </p:nvSpPr>
        <p:spPr>
          <a:xfrm>
            <a:off x="2896500" y="37052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4 and paste it here.</a:t>
            </a:r>
            <a:endParaRPr sz="1000">
              <a:solidFill>
                <a:schemeClr val="dk1"/>
              </a:solidFill>
            </a:endParaRPr>
          </a:p>
        </p:txBody>
      </p:sp>
      <p:sp>
        <p:nvSpPr>
          <p:cNvPr id="282" name="Google Shape;282;p26"/>
          <p:cNvSpPr/>
          <p:nvPr/>
        </p:nvSpPr>
        <p:spPr>
          <a:xfrm>
            <a:off x="2896500" y="43884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4 and paste it here.</a:t>
            </a:r>
            <a:endParaRPr b="1" sz="1000">
              <a:solidFill>
                <a:srgbClr val="FFFFFF"/>
              </a:solidFill>
            </a:endParaRPr>
          </a:p>
        </p:txBody>
      </p:sp>
      <p:sp>
        <p:nvSpPr>
          <p:cNvPr id="283" name="Google Shape;283;p26"/>
          <p:cNvSpPr/>
          <p:nvPr/>
        </p:nvSpPr>
        <p:spPr>
          <a:xfrm>
            <a:off x="2896500" y="507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to finish the conversation here.</a:t>
            </a:r>
            <a:endParaRPr sz="10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27"/>
          <p:cNvSpPr/>
          <p:nvPr/>
        </p:nvSpPr>
        <p:spPr>
          <a:xfrm>
            <a:off x="2896500" y="16452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1 and paste it here.</a:t>
            </a:r>
            <a:endParaRPr b="1" sz="1000">
              <a:solidFill>
                <a:srgbClr val="FFFFFF"/>
              </a:solidFill>
            </a:endParaRPr>
          </a:p>
        </p:txBody>
      </p:sp>
      <p:sp>
        <p:nvSpPr>
          <p:cNvPr id="289" name="Google Shape;289;p27"/>
          <p:cNvSpPr/>
          <p:nvPr/>
        </p:nvSpPr>
        <p:spPr>
          <a:xfrm>
            <a:off x="2896500" y="23336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2 and paste it here.</a:t>
            </a:r>
            <a:endParaRPr sz="1000">
              <a:solidFill>
                <a:schemeClr val="dk1"/>
              </a:solidFill>
            </a:endParaRPr>
          </a:p>
        </p:txBody>
      </p:sp>
      <p:sp>
        <p:nvSpPr>
          <p:cNvPr id="290" name="Google Shape;290;p27"/>
          <p:cNvSpPr/>
          <p:nvPr/>
        </p:nvSpPr>
        <p:spPr>
          <a:xfrm>
            <a:off x="2896500" y="95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Copy the text from the gray speech bubble on the first slide and paste it here.</a:t>
            </a:r>
            <a:endParaRPr sz="1000"/>
          </a:p>
        </p:txBody>
      </p:sp>
      <p:sp>
        <p:nvSpPr>
          <p:cNvPr id="291" name="Google Shape;291;p27"/>
          <p:cNvSpPr/>
          <p:nvPr/>
        </p:nvSpPr>
        <p:spPr>
          <a:xfrm>
            <a:off x="2896500" y="30168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first speech bubble on slide 2 and paste it here.</a:t>
            </a:r>
            <a:endParaRPr b="1" sz="1000">
              <a:solidFill>
                <a:srgbClr val="FFFFFF"/>
              </a:solidFill>
            </a:endParaRPr>
          </a:p>
        </p:txBody>
      </p:sp>
      <p:sp>
        <p:nvSpPr>
          <p:cNvPr id="292" name="Google Shape;292;p27"/>
          <p:cNvSpPr/>
          <p:nvPr/>
        </p:nvSpPr>
        <p:spPr>
          <a:xfrm>
            <a:off x="2896500" y="37052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Copy the text from the gray speech bubble on slide 4 and paste it here.</a:t>
            </a:r>
            <a:endParaRPr sz="1000">
              <a:solidFill>
                <a:schemeClr val="dk1"/>
              </a:solidFill>
            </a:endParaRPr>
          </a:p>
        </p:txBody>
      </p:sp>
      <p:sp>
        <p:nvSpPr>
          <p:cNvPr id="293" name="Google Shape;293;p27"/>
          <p:cNvSpPr/>
          <p:nvPr/>
        </p:nvSpPr>
        <p:spPr>
          <a:xfrm>
            <a:off x="2896500" y="4388425"/>
            <a:ext cx="3351000" cy="5541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000">
                <a:solidFill>
                  <a:srgbClr val="FFFFFF"/>
                </a:solidFill>
              </a:rPr>
              <a:t>Copy the text from the second speech bubble on slide 4 and paste it here.</a:t>
            </a:r>
            <a:endParaRPr b="1" sz="1000">
              <a:solidFill>
                <a:srgbClr val="FFFFFF"/>
              </a:solidFill>
            </a:endParaRPr>
          </a:p>
        </p:txBody>
      </p:sp>
      <p:sp>
        <p:nvSpPr>
          <p:cNvPr id="294" name="Google Shape;294;p27"/>
          <p:cNvSpPr/>
          <p:nvPr/>
        </p:nvSpPr>
        <p:spPr>
          <a:xfrm>
            <a:off x="2896500" y="5076825"/>
            <a:ext cx="3351000" cy="5541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1"/>
                </a:solidFill>
              </a:rPr>
              <a:t>Write what your character would say to finish the conversation here.</a:t>
            </a:r>
            <a:endParaRPr sz="10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