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7"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t>NEED INSTRUCTIONS? Look at the end of the slide deck!</a:t>
            </a:r>
            <a:endParaRPr b="1" sz="16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d59573d709_0_9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d59573d709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d59573d709_0_9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d59573d709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d59573d709_0_10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d59573d709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d59573d709_0_10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d59573d709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d59573d709_0_10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d59573d709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d59573d709_0_10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d59573d709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d59573d709_0_19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d59573d709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d59573d709_0_11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d59573d709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2.xml"/><Relationship Id="rId4" Type="http://schemas.openxmlformats.org/officeDocument/2006/relationships/slide" Target="/ppt/slides/slide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4.xml"/><Relationship Id="rId4" Type="http://schemas.openxmlformats.org/officeDocument/2006/relationships/slide" Target="/ppt/slides/slide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slide" Target="/ppt/slides/slide6.xml"/><Relationship Id="rId4" Type="http://schemas.openxmlformats.org/officeDocument/2006/relationships/slide" Target="/ppt/slides/slide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docs.google.com/presentation/d/1taw8N75agZgM8puT4pQjThN9kwZFE3M7N075YsyAuGc/edit?usp=sharing" TargetMode="Externa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1" type="secHead">
  <p:cSld name="SECTION_HEADER">
    <p:spTree>
      <p:nvGrpSpPr>
        <p:cNvPr id="9" name="Shape 9"/>
        <p:cNvGrpSpPr/>
        <p:nvPr/>
      </p:nvGrpSpPr>
      <p:grpSpPr>
        <a:xfrm>
          <a:off x="0" y="0"/>
          <a:ext cx="0" cy="0"/>
          <a:chOff x="0" y="0"/>
          <a:chExt cx="0" cy="0"/>
        </a:xfrm>
      </p:grpSpPr>
      <p:sp>
        <p:nvSpPr>
          <p:cNvPr id="10" name="Google Shape;10;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11" name="Google Shape;11;p2"/>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12" name="Google Shape;12;p2"/>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a:t>
            </a:r>
            <a:endParaRPr b="1"/>
          </a:p>
        </p:txBody>
      </p:sp>
      <p:sp>
        <p:nvSpPr>
          <p:cNvPr id="13" name="Google Shape;13;p2"/>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14" name="Google Shape;14;p2">
            <a:hlinkClick action="ppaction://hlinksldjump" r:id="rId3"/>
          </p:cNvPr>
          <p:cNvSpPr/>
          <p:nvPr/>
        </p:nvSpPr>
        <p:spPr>
          <a:xfrm>
            <a:off x="6556875" y="17489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2">
  <p:cSld name="SECTION_HEADER_1">
    <p:spTree>
      <p:nvGrpSpPr>
        <p:cNvPr id="17" name="Shape 17"/>
        <p:cNvGrpSpPr/>
        <p:nvPr/>
      </p:nvGrpSpPr>
      <p:grpSpPr>
        <a:xfrm>
          <a:off x="0" y="0"/>
          <a:ext cx="0" cy="0"/>
          <a:chOff x="0" y="0"/>
          <a:chExt cx="0" cy="0"/>
        </a:xfrm>
      </p:grpSpPr>
      <p:sp>
        <p:nvSpPr>
          <p:cNvPr id="18" name="Google Shape;18;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19" name="Google Shape;19;p3"/>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20" name="Google Shape;20;p3"/>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2</a:t>
            </a:r>
            <a:endParaRPr b="1"/>
          </a:p>
        </p:txBody>
      </p:sp>
      <p:sp>
        <p:nvSpPr>
          <p:cNvPr id="21" name="Google Shape;21;p3"/>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22" name="Google Shape;22;p3">
            <a:hlinkClick action="ppaction://hlinksldjump" r:id="rId3"/>
          </p:cNvPr>
          <p:cNvSpPr/>
          <p:nvPr/>
        </p:nvSpPr>
        <p:spPr>
          <a:xfrm>
            <a:off x="6556875" y="17813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3">
  <p:cSld name="SECTION_HEADER_1_1">
    <p:spTree>
      <p:nvGrpSpPr>
        <p:cNvPr id="25" name="Shape 25"/>
        <p:cNvGrpSpPr/>
        <p:nvPr/>
      </p:nvGrpSpPr>
      <p:grpSpPr>
        <a:xfrm>
          <a:off x="0" y="0"/>
          <a:ext cx="0" cy="0"/>
          <a:chOff x="0" y="0"/>
          <a:chExt cx="0" cy="0"/>
        </a:xfrm>
      </p:grpSpPr>
      <p:sp>
        <p:nvSpPr>
          <p:cNvPr id="26" name="Google Shape;26;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27" name="Google Shape;27;p4"/>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28" name="Google Shape;28;p4"/>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3</a:t>
            </a:r>
            <a:endParaRPr b="1"/>
          </a:p>
        </p:txBody>
      </p:sp>
      <p:sp>
        <p:nvSpPr>
          <p:cNvPr id="29" name="Google Shape;29;p4"/>
          <p:cNvSpPr txBox="1"/>
          <p:nvPr/>
        </p:nvSpPr>
        <p:spPr>
          <a:xfrm>
            <a:off x="6743500" y="1348700"/>
            <a:ext cx="228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Click your response:</a:t>
            </a:r>
            <a:endParaRPr/>
          </a:p>
        </p:txBody>
      </p:sp>
      <p:sp>
        <p:nvSpPr>
          <p:cNvPr id="30" name="Google Shape;30;p4">
            <a:hlinkClick action="ppaction://hlinksldjump" r:id="rId3"/>
          </p:cNvPr>
          <p:cNvSpPr/>
          <p:nvPr/>
        </p:nvSpPr>
        <p:spPr>
          <a:xfrm>
            <a:off x="6556875" y="17813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a:hlinkClick action="ppaction://hlinksldjump" r:id="rId4"/>
          </p:cNvPr>
          <p:cNvSpPr/>
          <p:nvPr/>
        </p:nvSpPr>
        <p:spPr>
          <a:xfrm>
            <a:off x="6556875" y="3762500"/>
            <a:ext cx="2468400" cy="1543800"/>
          </a:xfrm>
          <a:prstGeom prst="wedgeRoundRectCallout">
            <a:avLst>
              <a:gd fmla="val 49999" name="adj1"/>
              <a:gd fmla="val 68188" name="adj2"/>
              <a:gd fmla="val 0" name="adj3"/>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extLst>
    <p:ext uri="{DCECCB84-F9BA-43D5-87BE-67443E8EF086}">
      <p15:sldGuideLst>
        <p15:guide id="1" orient="horz" pos="2370">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4">
  <p:cSld name="SECTION_HEADER_1_1_1">
    <p:spTree>
      <p:nvGrpSpPr>
        <p:cNvPr id="33" name="Shape 33"/>
        <p:cNvGrpSpPr/>
        <p:nvPr/>
      </p:nvGrpSpPr>
      <p:grpSpPr>
        <a:xfrm>
          <a:off x="0" y="0"/>
          <a:ext cx="0" cy="0"/>
          <a:chOff x="0" y="0"/>
          <a:chExt cx="0" cy="0"/>
        </a:xfrm>
      </p:grpSpPr>
      <p:sp>
        <p:nvSpPr>
          <p:cNvPr id="34" name="Google Shape;34;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35" name="Google Shape;35;p5"/>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36" name="Google Shape;36;p5"/>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4</a:t>
            </a:r>
            <a:endParaRPr b="1"/>
          </a:p>
        </p:txBody>
      </p:sp>
      <p:sp>
        <p:nvSpPr>
          <p:cNvPr id="37" name="Google Shape;37;p5">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38" name="Google Shape;38;p5"/>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5">
  <p:cSld name="SECTION_HEADER_1_1_1_1">
    <p:spTree>
      <p:nvGrpSpPr>
        <p:cNvPr id="39" name="Shape 39"/>
        <p:cNvGrpSpPr/>
        <p:nvPr/>
      </p:nvGrpSpPr>
      <p:grpSpPr>
        <a:xfrm>
          <a:off x="0" y="0"/>
          <a:ext cx="0" cy="0"/>
          <a:chOff x="0" y="0"/>
          <a:chExt cx="0" cy="0"/>
        </a:xfrm>
      </p:grpSpPr>
      <p:sp>
        <p:nvSpPr>
          <p:cNvPr id="40" name="Google Shape;40;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41" name="Google Shape;41;p6"/>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42" name="Google Shape;42;p6"/>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5</a:t>
            </a:r>
            <a:endParaRPr b="1"/>
          </a:p>
        </p:txBody>
      </p:sp>
      <p:sp>
        <p:nvSpPr>
          <p:cNvPr id="43" name="Google Shape;43;p6">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44" name="Google Shape;44;p6"/>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6">
  <p:cSld name="SECTION_HEADER_1_1_1_1_1">
    <p:spTree>
      <p:nvGrpSpPr>
        <p:cNvPr id="45" name="Shape 45"/>
        <p:cNvGrpSpPr/>
        <p:nvPr/>
      </p:nvGrpSpPr>
      <p:grpSpPr>
        <a:xfrm>
          <a:off x="0" y="0"/>
          <a:ext cx="0" cy="0"/>
          <a:chOff x="0" y="0"/>
          <a:chExt cx="0" cy="0"/>
        </a:xfrm>
      </p:grpSpPr>
      <p:sp>
        <p:nvSpPr>
          <p:cNvPr id="46" name="Google Shape;46;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47" name="Google Shape;47;p7"/>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48" name="Google Shape;48;p7"/>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6</a:t>
            </a:r>
            <a:endParaRPr b="1"/>
          </a:p>
        </p:txBody>
      </p:sp>
      <p:sp>
        <p:nvSpPr>
          <p:cNvPr id="49" name="Google Shape;49;p7">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50" name="Google Shape;50;p7"/>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ll phone slide 7">
  <p:cSld name="SECTION_HEADER_1_1_1_1_1_1">
    <p:spTree>
      <p:nvGrpSpPr>
        <p:cNvPr id="51" name="Shape 51"/>
        <p:cNvGrpSpPr/>
        <p:nvPr/>
      </p:nvGrpSpPr>
      <p:grpSpPr>
        <a:xfrm>
          <a:off x="0" y="0"/>
          <a:ext cx="0" cy="0"/>
          <a:chOff x="0" y="0"/>
          <a:chExt cx="0" cy="0"/>
        </a:xfrm>
      </p:grpSpPr>
      <p:sp>
        <p:nvSpPr>
          <p:cNvPr id="52" name="Google Shape;52;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53" name="Google Shape;53;p8"/>
          <p:cNvPicPr preferRelativeResize="0"/>
          <p:nvPr/>
        </p:nvPicPr>
        <p:blipFill>
          <a:blip r:embed="rId2">
            <a:alphaModFix/>
          </a:blip>
          <a:stretch>
            <a:fillRect/>
          </a:stretch>
        </p:blipFill>
        <p:spPr>
          <a:xfrm>
            <a:off x="2727225" y="152400"/>
            <a:ext cx="3689552" cy="6553200"/>
          </a:xfrm>
          <a:prstGeom prst="rect">
            <a:avLst/>
          </a:prstGeom>
          <a:noFill/>
          <a:ln cap="flat" cmpd="sng" w="9525">
            <a:solidFill>
              <a:schemeClr val="dk2"/>
            </a:solidFill>
            <a:prstDash val="solid"/>
            <a:round/>
            <a:headEnd len="sm" w="sm" type="none"/>
            <a:tailEnd len="sm" w="sm" type="none"/>
          </a:ln>
        </p:spPr>
      </p:pic>
      <p:sp>
        <p:nvSpPr>
          <p:cNvPr id="54" name="Google Shape;54;p8"/>
          <p:cNvSpPr/>
          <p:nvPr/>
        </p:nvSpPr>
        <p:spPr>
          <a:xfrm>
            <a:off x="83125" y="6311525"/>
            <a:ext cx="394200" cy="394200"/>
          </a:xfrm>
          <a:prstGeom prst="ellipse">
            <a:avLst/>
          </a:prstGeom>
          <a:solidFill>
            <a:schemeClr val="lt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7</a:t>
            </a:r>
            <a:endParaRPr b="1"/>
          </a:p>
        </p:txBody>
      </p:sp>
      <p:sp>
        <p:nvSpPr>
          <p:cNvPr id="55" name="Google Shape;55;p8">
            <a:hlinkClick action="ppaction://hlinkshowjump?jump=firstslide"/>
          </p:cNvPr>
          <p:cNvSpPr/>
          <p:nvPr/>
        </p:nvSpPr>
        <p:spPr>
          <a:xfrm>
            <a:off x="6565350" y="2035775"/>
            <a:ext cx="2468400" cy="1832100"/>
          </a:xfrm>
          <a:prstGeom prst="roundRect">
            <a:avLst>
              <a:gd fmla="val 16667" name="adj"/>
            </a:avLst>
          </a:prstGeom>
          <a:solidFill>
            <a:srgbClr val="6AA84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solidFill>
                  <a:srgbClr val="FFFFFF"/>
                </a:solidFill>
              </a:rPr>
              <a:t>Return to</a:t>
            </a:r>
            <a:endParaRPr sz="1900">
              <a:solidFill>
                <a:srgbClr val="FFFFFF"/>
              </a:solidFill>
            </a:endParaRPr>
          </a:p>
          <a:p>
            <a:pPr indent="0" lvl="0" marL="0" rtl="0" algn="ctr">
              <a:spcBef>
                <a:spcPts val="0"/>
              </a:spcBef>
              <a:spcAft>
                <a:spcPts val="0"/>
              </a:spcAft>
              <a:buNone/>
            </a:pPr>
            <a:r>
              <a:rPr lang="en" sz="1900">
                <a:solidFill>
                  <a:srgbClr val="FFFFFF"/>
                </a:solidFill>
              </a:rPr>
              <a:t>the first slide</a:t>
            </a:r>
            <a:endParaRPr sz="1900">
              <a:solidFill>
                <a:srgbClr val="FFFFFF"/>
              </a:solidFill>
            </a:endParaRPr>
          </a:p>
        </p:txBody>
      </p:sp>
      <p:sp>
        <p:nvSpPr>
          <p:cNvPr id="56" name="Google Shape;56;p8"/>
          <p:cNvSpPr/>
          <p:nvPr/>
        </p:nvSpPr>
        <p:spPr>
          <a:xfrm>
            <a:off x="4242050" y="506700"/>
            <a:ext cx="671700" cy="247500"/>
          </a:xfrm>
          <a:prstGeom prst="rect">
            <a:avLst/>
          </a:prstGeom>
          <a:solidFill>
            <a:srgbClr val="F6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structions">
  <p:cSld name="CUSTOM">
    <p:spTree>
      <p:nvGrpSpPr>
        <p:cNvPr id="57" name="Shape 57"/>
        <p:cNvGrpSpPr/>
        <p:nvPr/>
      </p:nvGrpSpPr>
      <p:grpSpPr>
        <a:xfrm>
          <a:off x="0" y="0"/>
          <a:ext cx="0" cy="0"/>
          <a:chOff x="0" y="0"/>
          <a:chExt cx="0" cy="0"/>
        </a:xfrm>
      </p:grpSpPr>
      <p:sp>
        <p:nvSpPr>
          <p:cNvPr id="58" name="Google Shape;58;p9"/>
          <p:cNvSpPr txBox="1"/>
          <p:nvPr/>
        </p:nvSpPr>
        <p:spPr>
          <a:xfrm>
            <a:off x="376600" y="317125"/>
            <a:ext cx="8285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600"/>
              <a:t>Instructions</a:t>
            </a:r>
            <a:endParaRPr sz="3600"/>
          </a:p>
        </p:txBody>
      </p:sp>
      <p:sp>
        <p:nvSpPr>
          <p:cNvPr id="59" name="Google Shape;59;p9"/>
          <p:cNvSpPr txBox="1"/>
          <p:nvPr/>
        </p:nvSpPr>
        <p:spPr>
          <a:xfrm>
            <a:off x="416225" y="1119875"/>
            <a:ext cx="8285100" cy="4279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In this activity, you’ll plan out a conversation between two people. The first person says something, and the second person can respond in two different ways. For each of those two different ways, the first person responds back. It continues that way, back and forth, until the conversation is complete.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this activity, the first person will talk three times and the second person will respond twice. In the end, you’ll be planning out four different possible endings to the conversation.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Use the planning slide at the end of this slide deck to help you think through it. The first person’s parts are in blue. The second person’s are in yellow.</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Then, start on slide 1 and start filling in the speech bubbles (gray for person 1, green for person 2).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you go down through the slides, the instructions in the speech bubbles will tell you what to write -- or what to copy/paste from a previous slide.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 you’re done, click on the first text message slide and click “Present.” Go </a:t>
            </a:r>
            <a:r>
              <a:rPr lang="en"/>
              <a:t>through</a:t>
            </a:r>
            <a:r>
              <a:rPr lang="en"/>
              <a:t> each possible path to make sure it looks right.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Want to see an example? </a:t>
            </a:r>
            <a:r>
              <a:rPr lang="en" u="sng">
                <a:solidFill>
                  <a:schemeClr val="hlink"/>
                </a:solidFill>
                <a:hlinkClick r:id="rId2"/>
              </a:rPr>
              <a:t>Click here to see one I came up with.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lanning">
  <p:cSld name="CUSTOM_1">
    <p:spTree>
      <p:nvGrpSpPr>
        <p:cNvPr id="60" name="Shape 60"/>
        <p:cNvGrpSpPr/>
        <p:nvPr/>
      </p:nvGrpSpPr>
      <p:grpSpPr>
        <a:xfrm>
          <a:off x="0" y="0"/>
          <a:ext cx="0" cy="0"/>
          <a:chOff x="0" y="0"/>
          <a:chExt cx="0" cy="0"/>
        </a:xfrm>
      </p:grpSpPr>
      <p:sp>
        <p:nvSpPr>
          <p:cNvPr id="61" name="Google Shape;61;p10"/>
          <p:cNvSpPr/>
          <p:nvPr/>
        </p:nvSpPr>
        <p:spPr>
          <a:xfrm>
            <a:off x="2309100" y="230900"/>
            <a:ext cx="4756800" cy="12162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0"/>
          <p:cNvSpPr/>
          <p:nvPr/>
        </p:nvSpPr>
        <p:spPr>
          <a:xfrm>
            <a:off x="2139750" y="61575"/>
            <a:ext cx="507900" cy="5079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a:t>
            </a:r>
            <a:endParaRPr b="1"/>
          </a:p>
        </p:txBody>
      </p:sp>
      <p:sp>
        <p:nvSpPr>
          <p:cNvPr id="63" name="Google Shape;63;p10"/>
          <p:cNvSpPr/>
          <p:nvPr/>
        </p:nvSpPr>
        <p:spPr>
          <a:xfrm>
            <a:off x="568875" y="2905563"/>
            <a:ext cx="3603600" cy="12162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0"/>
          <p:cNvSpPr/>
          <p:nvPr/>
        </p:nvSpPr>
        <p:spPr>
          <a:xfrm>
            <a:off x="399525" y="2736225"/>
            <a:ext cx="507900" cy="5079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2</a:t>
            </a:r>
            <a:endParaRPr b="1"/>
          </a:p>
        </p:txBody>
      </p:sp>
      <p:sp>
        <p:nvSpPr>
          <p:cNvPr id="65" name="Google Shape;65;p10"/>
          <p:cNvSpPr/>
          <p:nvPr/>
        </p:nvSpPr>
        <p:spPr>
          <a:xfrm>
            <a:off x="5140875" y="2905563"/>
            <a:ext cx="3603600" cy="12162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0"/>
          <p:cNvSpPr/>
          <p:nvPr/>
        </p:nvSpPr>
        <p:spPr>
          <a:xfrm>
            <a:off x="4971525" y="2736225"/>
            <a:ext cx="507900" cy="5079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3</a:t>
            </a:r>
            <a:endParaRPr b="1"/>
          </a:p>
        </p:txBody>
      </p:sp>
      <p:sp>
        <p:nvSpPr>
          <p:cNvPr id="67" name="Google Shape;67;p10"/>
          <p:cNvSpPr/>
          <p:nvPr/>
        </p:nvSpPr>
        <p:spPr>
          <a:xfrm>
            <a:off x="539325" y="5413250"/>
            <a:ext cx="1833900" cy="12162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0"/>
          <p:cNvSpPr/>
          <p:nvPr/>
        </p:nvSpPr>
        <p:spPr>
          <a:xfrm>
            <a:off x="369975" y="5243900"/>
            <a:ext cx="507900" cy="5079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4</a:t>
            </a:r>
            <a:endParaRPr b="1"/>
          </a:p>
        </p:txBody>
      </p:sp>
      <p:sp>
        <p:nvSpPr>
          <p:cNvPr id="69" name="Google Shape;69;p10"/>
          <p:cNvSpPr/>
          <p:nvPr/>
        </p:nvSpPr>
        <p:spPr>
          <a:xfrm>
            <a:off x="2672925" y="5413250"/>
            <a:ext cx="1833900" cy="12162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0"/>
          <p:cNvSpPr/>
          <p:nvPr/>
        </p:nvSpPr>
        <p:spPr>
          <a:xfrm>
            <a:off x="2503575" y="5243900"/>
            <a:ext cx="507900" cy="5079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5</a:t>
            </a:r>
            <a:endParaRPr b="1"/>
          </a:p>
        </p:txBody>
      </p:sp>
      <p:sp>
        <p:nvSpPr>
          <p:cNvPr id="71" name="Google Shape;71;p10"/>
          <p:cNvSpPr/>
          <p:nvPr/>
        </p:nvSpPr>
        <p:spPr>
          <a:xfrm>
            <a:off x="4806525" y="5413250"/>
            <a:ext cx="1833900" cy="12162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0"/>
          <p:cNvSpPr/>
          <p:nvPr/>
        </p:nvSpPr>
        <p:spPr>
          <a:xfrm>
            <a:off x="4637175" y="5243900"/>
            <a:ext cx="507900" cy="5079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6</a:t>
            </a:r>
            <a:endParaRPr b="1"/>
          </a:p>
        </p:txBody>
      </p:sp>
      <p:sp>
        <p:nvSpPr>
          <p:cNvPr id="73" name="Google Shape;73;p10"/>
          <p:cNvSpPr/>
          <p:nvPr/>
        </p:nvSpPr>
        <p:spPr>
          <a:xfrm>
            <a:off x="6940125" y="5413250"/>
            <a:ext cx="1833900" cy="1216200"/>
          </a:xfrm>
          <a:prstGeom prst="roundRect">
            <a:avLst>
              <a:gd fmla="val 16667" name="adj"/>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0"/>
          <p:cNvSpPr/>
          <p:nvPr/>
        </p:nvSpPr>
        <p:spPr>
          <a:xfrm>
            <a:off x="6770775" y="5243900"/>
            <a:ext cx="507900" cy="507900"/>
          </a:xfrm>
          <a:prstGeom prst="ellipse">
            <a:avLst/>
          </a:prstGeom>
          <a:solidFill>
            <a:srgbClr val="A4C2F4"/>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7</a:t>
            </a:r>
            <a:endParaRPr b="1"/>
          </a:p>
        </p:txBody>
      </p:sp>
      <p:sp>
        <p:nvSpPr>
          <p:cNvPr id="75" name="Google Shape;75;p10"/>
          <p:cNvSpPr/>
          <p:nvPr/>
        </p:nvSpPr>
        <p:spPr>
          <a:xfrm>
            <a:off x="568875" y="1623125"/>
            <a:ext cx="3603600" cy="11064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0"/>
          <p:cNvSpPr/>
          <p:nvPr/>
        </p:nvSpPr>
        <p:spPr>
          <a:xfrm>
            <a:off x="5140875" y="1623125"/>
            <a:ext cx="3603600" cy="11064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0"/>
          <p:cNvSpPr/>
          <p:nvPr/>
        </p:nvSpPr>
        <p:spPr>
          <a:xfrm>
            <a:off x="369975" y="4246912"/>
            <a:ext cx="1973700" cy="10737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0"/>
          <p:cNvSpPr/>
          <p:nvPr/>
        </p:nvSpPr>
        <p:spPr>
          <a:xfrm>
            <a:off x="2603025" y="4230662"/>
            <a:ext cx="1973700" cy="10737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0"/>
          <p:cNvSpPr/>
          <p:nvPr/>
        </p:nvSpPr>
        <p:spPr>
          <a:xfrm>
            <a:off x="4736625" y="4230662"/>
            <a:ext cx="1973700" cy="10737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0"/>
          <p:cNvSpPr/>
          <p:nvPr/>
        </p:nvSpPr>
        <p:spPr>
          <a:xfrm>
            <a:off x="6870225" y="4230674"/>
            <a:ext cx="1973700" cy="1073700"/>
          </a:xfrm>
          <a:prstGeom prst="downArrow">
            <a:avLst>
              <a:gd fmla="val 76078" name="adj1"/>
              <a:gd fmla="val 50000" name="adj2"/>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0"/>
          <p:cNvSpPr/>
          <p:nvPr/>
        </p:nvSpPr>
        <p:spPr>
          <a:xfrm>
            <a:off x="752750" y="1368525"/>
            <a:ext cx="507900" cy="5079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A</a:t>
            </a:r>
            <a:endParaRPr b="1"/>
          </a:p>
        </p:txBody>
      </p:sp>
      <p:sp>
        <p:nvSpPr>
          <p:cNvPr id="82" name="Google Shape;82;p10"/>
          <p:cNvSpPr/>
          <p:nvPr/>
        </p:nvSpPr>
        <p:spPr>
          <a:xfrm>
            <a:off x="8017175" y="1368525"/>
            <a:ext cx="507900" cy="5079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B</a:t>
            </a:r>
            <a:endParaRPr b="1"/>
          </a:p>
        </p:txBody>
      </p:sp>
      <p:sp>
        <p:nvSpPr>
          <p:cNvPr id="83" name="Google Shape;83;p10"/>
          <p:cNvSpPr/>
          <p:nvPr/>
        </p:nvSpPr>
        <p:spPr>
          <a:xfrm>
            <a:off x="4068825" y="4121775"/>
            <a:ext cx="507900" cy="5079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B</a:t>
            </a:r>
            <a:endParaRPr b="1"/>
          </a:p>
        </p:txBody>
      </p:sp>
      <p:sp>
        <p:nvSpPr>
          <p:cNvPr id="84" name="Google Shape;84;p10"/>
          <p:cNvSpPr/>
          <p:nvPr/>
        </p:nvSpPr>
        <p:spPr>
          <a:xfrm>
            <a:off x="369975" y="4121763"/>
            <a:ext cx="507900" cy="5079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A</a:t>
            </a:r>
            <a:endParaRPr b="1"/>
          </a:p>
        </p:txBody>
      </p:sp>
      <p:sp>
        <p:nvSpPr>
          <p:cNvPr id="85" name="Google Shape;85;p10"/>
          <p:cNvSpPr/>
          <p:nvPr/>
        </p:nvSpPr>
        <p:spPr>
          <a:xfrm>
            <a:off x="4736625" y="4121775"/>
            <a:ext cx="507900" cy="5079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A</a:t>
            </a:r>
            <a:endParaRPr b="1"/>
          </a:p>
        </p:txBody>
      </p:sp>
      <p:sp>
        <p:nvSpPr>
          <p:cNvPr id="86" name="Google Shape;86;p10"/>
          <p:cNvSpPr/>
          <p:nvPr/>
        </p:nvSpPr>
        <p:spPr>
          <a:xfrm>
            <a:off x="8336025" y="4121775"/>
            <a:ext cx="507900" cy="507900"/>
          </a:xfrm>
          <a:prstGeom prst="ellipse">
            <a:avLst/>
          </a:prstGeom>
          <a:solidFill>
            <a:srgbClr val="FFE599"/>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B</a:t>
            </a:r>
            <a:endParaRPr b="1"/>
          </a:p>
        </p:txBody>
      </p:sp>
      <p:sp>
        <p:nvSpPr>
          <p:cNvPr id="87" name="Google Shape;87;p10"/>
          <p:cNvSpPr txBox="1"/>
          <p:nvPr>
            <p:ph idx="1" type="subTitle"/>
          </p:nvPr>
        </p:nvSpPr>
        <p:spPr>
          <a:xfrm>
            <a:off x="2678550" y="354050"/>
            <a:ext cx="4191600" cy="894900"/>
          </a:xfrm>
          <a:prstGeom prst="rect">
            <a:avLst/>
          </a:prstGeom>
        </p:spPr>
        <p:txBody>
          <a:bodyPr anchorCtr="0" anchor="t" bIns="91425" lIns="91425" spcFirstLastPara="1" rIns="91425" wrap="square" tIns="91425">
            <a:normAutofit/>
          </a:bodyPr>
          <a:lstStyle>
            <a:lvl1pPr lvl="0">
              <a:spcBef>
                <a:spcPts val="0"/>
              </a:spcBef>
              <a:spcAft>
                <a:spcPts val="0"/>
              </a:spcAft>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10"/>
          <p:cNvSpPr txBox="1"/>
          <p:nvPr>
            <p:ph idx="2" type="subTitle"/>
          </p:nvPr>
        </p:nvSpPr>
        <p:spPr>
          <a:xfrm>
            <a:off x="928350" y="3112725"/>
            <a:ext cx="31404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89" name="Google Shape;89;p10"/>
          <p:cNvSpPr txBox="1"/>
          <p:nvPr>
            <p:ph idx="3" type="subTitle"/>
          </p:nvPr>
        </p:nvSpPr>
        <p:spPr>
          <a:xfrm>
            <a:off x="5454525" y="3112713"/>
            <a:ext cx="31404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0" name="Google Shape;90;p10"/>
          <p:cNvSpPr txBox="1"/>
          <p:nvPr>
            <p:ph idx="4" type="subTitle"/>
          </p:nvPr>
        </p:nvSpPr>
        <p:spPr>
          <a:xfrm>
            <a:off x="752750" y="5559875"/>
            <a:ext cx="14625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91" name="Google Shape;91;p10"/>
          <p:cNvSpPr txBox="1"/>
          <p:nvPr>
            <p:ph idx="5" type="subTitle"/>
          </p:nvPr>
        </p:nvSpPr>
        <p:spPr>
          <a:xfrm>
            <a:off x="2858625" y="5580250"/>
            <a:ext cx="14625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92" name="Google Shape;92;p10"/>
          <p:cNvSpPr txBox="1"/>
          <p:nvPr>
            <p:ph idx="6" type="subTitle"/>
          </p:nvPr>
        </p:nvSpPr>
        <p:spPr>
          <a:xfrm>
            <a:off x="4992225" y="5580250"/>
            <a:ext cx="14625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93" name="Google Shape;93;p10"/>
          <p:cNvSpPr txBox="1"/>
          <p:nvPr>
            <p:ph idx="7" type="subTitle"/>
          </p:nvPr>
        </p:nvSpPr>
        <p:spPr>
          <a:xfrm>
            <a:off x="7125825" y="5580250"/>
            <a:ext cx="14625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94" name="Google Shape;94;p10"/>
          <p:cNvSpPr txBox="1"/>
          <p:nvPr>
            <p:ph idx="8" type="subTitle"/>
          </p:nvPr>
        </p:nvSpPr>
        <p:spPr>
          <a:xfrm>
            <a:off x="717675" y="4320063"/>
            <a:ext cx="12783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95" name="Google Shape;95;p10"/>
          <p:cNvSpPr txBox="1"/>
          <p:nvPr>
            <p:ph idx="9" type="subTitle"/>
          </p:nvPr>
        </p:nvSpPr>
        <p:spPr>
          <a:xfrm>
            <a:off x="2950725" y="4320050"/>
            <a:ext cx="12783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96" name="Google Shape;96;p10"/>
          <p:cNvSpPr txBox="1"/>
          <p:nvPr>
            <p:ph idx="13" type="subTitle"/>
          </p:nvPr>
        </p:nvSpPr>
        <p:spPr>
          <a:xfrm>
            <a:off x="5084325" y="4320063"/>
            <a:ext cx="12783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97" name="Google Shape;97;p10"/>
          <p:cNvSpPr txBox="1"/>
          <p:nvPr>
            <p:ph idx="14" type="subTitle"/>
          </p:nvPr>
        </p:nvSpPr>
        <p:spPr>
          <a:xfrm>
            <a:off x="7217925" y="4320050"/>
            <a:ext cx="1278300" cy="8949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98" name="Google Shape;98;p10"/>
          <p:cNvSpPr txBox="1"/>
          <p:nvPr>
            <p:ph idx="15" type="subTitle"/>
          </p:nvPr>
        </p:nvSpPr>
        <p:spPr>
          <a:xfrm>
            <a:off x="1160425" y="1728900"/>
            <a:ext cx="2409900" cy="662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
        <p:nvSpPr>
          <p:cNvPr id="99" name="Google Shape;99;p10"/>
          <p:cNvSpPr txBox="1"/>
          <p:nvPr>
            <p:ph idx="16" type="subTitle"/>
          </p:nvPr>
        </p:nvSpPr>
        <p:spPr>
          <a:xfrm>
            <a:off x="5737725" y="1746063"/>
            <a:ext cx="2409900" cy="662400"/>
          </a:xfrm>
          <a:prstGeom prst="rect">
            <a:avLst/>
          </a:prstGeom>
        </p:spPr>
        <p:txBody>
          <a:bodyPr anchorCtr="0" anchor="t" bIns="91425" lIns="91425" spcFirstLastPara="1" rIns="91425" wrap="square" tIns="91425">
            <a:normAutofit/>
          </a:bodyPr>
          <a:lstStyle>
            <a:lvl1pPr lvl="0" rtl="0">
              <a:spcBef>
                <a:spcPts val="0"/>
              </a:spcBef>
              <a:spcAft>
                <a:spcPts val="0"/>
              </a:spcAft>
              <a:buSzPts val="1200"/>
              <a:buNone/>
              <a:defRPr sz="1200"/>
            </a:lvl1pPr>
            <a:lvl2pPr lvl="1" rtl="0">
              <a:spcBef>
                <a:spcPts val="0"/>
              </a:spcBef>
              <a:spcAft>
                <a:spcPts val="0"/>
              </a:spcAft>
              <a:buSzPts val="800"/>
              <a:buNone/>
              <a:defRPr sz="800"/>
            </a:lvl2pPr>
            <a:lvl3pPr lvl="2" rtl="0">
              <a:spcBef>
                <a:spcPts val="0"/>
              </a:spcBef>
              <a:spcAft>
                <a:spcPts val="0"/>
              </a:spcAft>
              <a:buSzPts val="800"/>
              <a:buNone/>
              <a:defRPr sz="800"/>
            </a:lvl3pPr>
            <a:lvl4pPr lvl="3" rtl="0">
              <a:spcBef>
                <a:spcPts val="0"/>
              </a:spcBef>
              <a:spcAft>
                <a:spcPts val="0"/>
              </a:spcAft>
              <a:buSzPts val="800"/>
              <a:buNone/>
              <a:defRPr sz="800"/>
            </a:lvl4pPr>
            <a:lvl5pPr lvl="4" rtl="0">
              <a:spcBef>
                <a:spcPts val="0"/>
              </a:spcBef>
              <a:spcAft>
                <a:spcPts val="0"/>
              </a:spcAft>
              <a:buSzPts val="800"/>
              <a:buNone/>
              <a:defRPr sz="800"/>
            </a:lvl5pPr>
            <a:lvl6pPr lvl="5" rtl="0">
              <a:spcBef>
                <a:spcPts val="0"/>
              </a:spcBef>
              <a:spcAft>
                <a:spcPts val="0"/>
              </a:spcAft>
              <a:buSzPts val="800"/>
              <a:buNone/>
              <a:defRPr sz="800"/>
            </a:lvl6pPr>
            <a:lvl7pPr lvl="6" rtl="0">
              <a:spcBef>
                <a:spcPts val="0"/>
              </a:spcBef>
              <a:spcAft>
                <a:spcPts val="0"/>
              </a:spcAft>
              <a:buSzPts val="800"/>
              <a:buNone/>
              <a:defRPr sz="800"/>
            </a:lvl7pPr>
            <a:lvl8pPr lvl="7" rtl="0">
              <a:spcBef>
                <a:spcPts val="0"/>
              </a:spcBef>
              <a:spcAft>
                <a:spcPts val="0"/>
              </a:spcAft>
              <a:buSzPts val="800"/>
              <a:buNone/>
              <a:defRPr sz="800"/>
            </a:lvl8pPr>
            <a:lvl9pPr lvl="8" rtl="0">
              <a:spcBef>
                <a:spcPts val="0"/>
              </a:spcBef>
              <a:spcAft>
                <a:spcPts val="0"/>
              </a:spcAft>
              <a:buSzPts val="800"/>
              <a:buNone/>
              <a:defRPr sz="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1"/>
          <p:cNvSpPr/>
          <p:nvPr/>
        </p:nvSpPr>
        <p:spPr>
          <a:xfrm>
            <a:off x="2922450" y="1013125"/>
            <a:ext cx="3351000" cy="9039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Type the text your character would say in this speech bubble.</a:t>
            </a:r>
            <a:endParaRPr sz="1200"/>
          </a:p>
        </p:txBody>
      </p:sp>
      <p:sp>
        <p:nvSpPr>
          <p:cNvPr id="105" name="Google Shape;105;p11"/>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106" name="Google Shape;106;p11"/>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2"/>
          <p:cNvSpPr/>
          <p:nvPr/>
        </p:nvSpPr>
        <p:spPr>
          <a:xfrm>
            <a:off x="2922450" y="21561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first speech bubble on slide 1 and paste it here.</a:t>
            </a:r>
            <a:endParaRPr b="1" sz="1200">
              <a:solidFill>
                <a:srgbClr val="FFFFFF"/>
              </a:solidFill>
            </a:endParaRPr>
          </a:p>
        </p:txBody>
      </p:sp>
      <p:sp>
        <p:nvSpPr>
          <p:cNvPr id="112" name="Google Shape;112;p12"/>
          <p:cNvSpPr/>
          <p:nvPr/>
        </p:nvSpPr>
        <p:spPr>
          <a:xfrm>
            <a:off x="2922450" y="1013125"/>
            <a:ext cx="3351000" cy="9039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the first slide and paste it here.</a:t>
            </a:r>
            <a:endParaRPr sz="1200"/>
          </a:p>
        </p:txBody>
      </p:sp>
      <p:sp>
        <p:nvSpPr>
          <p:cNvPr id="113" name="Google Shape;113;p12"/>
          <p:cNvSpPr/>
          <p:nvPr/>
        </p:nvSpPr>
        <p:spPr>
          <a:xfrm>
            <a:off x="2922450" y="3299125"/>
            <a:ext cx="3351000" cy="848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Write what your character would say next based on the green speech bubble above.</a:t>
            </a:r>
            <a:endParaRPr sz="1200"/>
          </a:p>
        </p:txBody>
      </p:sp>
      <p:sp>
        <p:nvSpPr>
          <p:cNvPr id="114" name="Google Shape;114;p12"/>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115" name="Google Shape;115;p12"/>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3"/>
          <p:cNvSpPr/>
          <p:nvPr/>
        </p:nvSpPr>
        <p:spPr>
          <a:xfrm>
            <a:off x="2922450" y="21561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second speech bubble on slide 1 and paste it here.</a:t>
            </a:r>
            <a:endParaRPr b="1" sz="1200">
              <a:solidFill>
                <a:srgbClr val="FFFFFF"/>
              </a:solidFill>
            </a:endParaRPr>
          </a:p>
        </p:txBody>
      </p:sp>
      <p:sp>
        <p:nvSpPr>
          <p:cNvPr id="121" name="Google Shape;121;p13"/>
          <p:cNvSpPr/>
          <p:nvPr/>
        </p:nvSpPr>
        <p:spPr>
          <a:xfrm>
            <a:off x="2922450" y="1013125"/>
            <a:ext cx="3351000" cy="9039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the first slide and paste it here.</a:t>
            </a:r>
            <a:endParaRPr sz="1200"/>
          </a:p>
        </p:txBody>
      </p:sp>
      <p:sp>
        <p:nvSpPr>
          <p:cNvPr id="122" name="Google Shape;122;p13"/>
          <p:cNvSpPr/>
          <p:nvPr/>
        </p:nvSpPr>
        <p:spPr>
          <a:xfrm>
            <a:off x="2922450" y="3299125"/>
            <a:ext cx="3351000" cy="848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Write what your character would say next based on the green speech bubble above.</a:t>
            </a:r>
            <a:endParaRPr sz="1200">
              <a:solidFill>
                <a:schemeClr val="dk1"/>
              </a:solidFill>
            </a:endParaRPr>
          </a:p>
        </p:txBody>
      </p:sp>
      <p:sp>
        <p:nvSpPr>
          <p:cNvPr id="123" name="Google Shape;123;p13"/>
          <p:cNvSpPr txBox="1"/>
          <p:nvPr/>
        </p:nvSpPr>
        <p:spPr>
          <a:xfrm>
            <a:off x="6735000" y="1917025"/>
            <a:ext cx="2180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one response your reader might make here.</a:t>
            </a:r>
            <a:endParaRPr b="1" sz="1200">
              <a:solidFill>
                <a:srgbClr val="FFFFFF"/>
              </a:solidFill>
            </a:endParaRPr>
          </a:p>
        </p:txBody>
      </p:sp>
      <p:sp>
        <p:nvSpPr>
          <p:cNvPr id="124" name="Google Shape;124;p13"/>
          <p:cNvSpPr txBox="1"/>
          <p:nvPr/>
        </p:nvSpPr>
        <p:spPr>
          <a:xfrm>
            <a:off x="6735000" y="3898225"/>
            <a:ext cx="2180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rgbClr val="FFFFFF"/>
                </a:solidFill>
              </a:rPr>
              <a:t>Type another response your reader might make here.</a:t>
            </a:r>
            <a:endParaRPr b="1" sz="12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4"/>
          <p:cNvSpPr/>
          <p:nvPr/>
        </p:nvSpPr>
        <p:spPr>
          <a:xfrm>
            <a:off x="2922450" y="21561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first speech bubble on slide 1 and paste it here.</a:t>
            </a:r>
            <a:endParaRPr b="1" sz="1200">
              <a:solidFill>
                <a:srgbClr val="FFFFFF"/>
              </a:solidFill>
            </a:endParaRPr>
          </a:p>
        </p:txBody>
      </p:sp>
      <p:sp>
        <p:nvSpPr>
          <p:cNvPr id="130" name="Google Shape;130;p14"/>
          <p:cNvSpPr/>
          <p:nvPr/>
        </p:nvSpPr>
        <p:spPr>
          <a:xfrm>
            <a:off x="2922450" y="1013125"/>
            <a:ext cx="3351000" cy="9039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the first slide and paste it here.</a:t>
            </a:r>
            <a:endParaRPr sz="1200"/>
          </a:p>
        </p:txBody>
      </p:sp>
      <p:sp>
        <p:nvSpPr>
          <p:cNvPr id="131" name="Google Shape;131;p14"/>
          <p:cNvSpPr/>
          <p:nvPr/>
        </p:nvSpPr>
        <p:spPr>
          <a:xfrm>
            <a:off x="2922450" y="3299125"/>
            <a:ext cx="3351000" cy="848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slide 2 and paste it here.</a:t>
            </a:r>
            <a:endParaRPr sz="1200">
              <a:solidFill>
                <a:schemeClr val="dk1"/>
              </a:solidFill>
            </a:endParaRPr>
          </a:p>
        </p:txBody>
      </p:sp>
      <p:sp>
        <p:nvSpPr>
          <p:cNvPr id="132" name="Google Shape;132;p14"/>
          <p:cNvSpPr/>
          <p:nvPr/>
        </p:nvSpPr>
        <p:spPr>
          <a:xfrm>
            <a:off x="2922450" y="43659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first speech bubble on slide 2 and paste it here.</a:t>
            </a:r>
            <a:endParaRPr b="1" sz="1200">
              <a:solidFill>
                <a:srgbClr val="FFFFFF"/>
              </a:solidFill>
            </a:endParaRPr>
          </a:p>
        </p:txBody>
      </p:sp>
      <p:sp>
        <p:nvSpPr>
          <p:cNvPr id="133" name="Google Shape;133;p14"/>
          <p:cNvSpPr/>
          <p:nvPr/>
        </p:nvSpPr>
        <p:spPr>
          <a:xfrm>
            <a:off x="2922450" y="5508925"/>
            <a:ext cx="3351000" cy="623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Write what your character would say to finish the conversation here.</a:t>
            </a:r>
            <a:endParaRPr sz="12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5"/>
          <p:cNvSpPr/>
          <p:nvPr/>
        </p:nvSpPr>
        <p:spPr>
          <a:xfrm>
            <a:off x="2922450" y="21561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first speech bubble on slide 1 and paste it here.</a:t>
            </a:r>
            <a:endParaRPr b="1" sz="1200">
              <a:solidFill>
                <a:srgbClr val="FFFFFF"/>
              </a:solidFill>
            </a:endParaRPr>
          </a:p>
        </p:txBody>
      </p:sp>
      <p:sp>
        <p:nvSpPr>
          <p:cNvPr id="139" name="Google Shape;139;p15"/>
          <p:cNvSpPr/>
          <p:nvPr/>
        </p:nvSpPr>
        <p:spPr>
          <a:xfrm>
            <a:off x="2922450" y="1013125"/>
            <a:ext cx="3351000" cy="9039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the first slide and paste it here.</a:t>
            </a:r>
            <a:endParaRPr sz="1200"/>
          </a:p>
        </p:txBody>
      </p:sp>
      <p:sp>
        <p:nvSpPr>
          <p:cNvPr id="140" name="Google Shape;140;p15"/>
          <p:cNvSpPr/>
          <p:nvPr/>
        </p:nvSpPr>
        <p:spPr>
          <a:xfrm>
            <a:off x="2922450" y="3299125"/>
            <a:ext cx="3351000" cy="848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slide 2 and paste it here.</a:t>
            </a:r>
            <a:endParaRPr sz="1200">
              <a:solidFill>
                <a:schemeClr val="dk1"/>
              </a:solidFill>
            </a:endParaRPr>
          </a:p>
        </p:txBody>
      </p:sp>
      <p:sp>
        <p:nvSpPr>
          <p:cNvPr id="141" name="Google Shape;141;p15"/>
          <p:cNvSpPr/>
          <p:nvPr/>
        </p:nvSpPr>
        <p:spPr>
          <a:xfrm>
            <a:off x="2922450" y="43659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second speech bubble on slide 2 and paste it here.</a:t>
            </a:r>
            <a:endParaRPr b="1" sz="1200">
              <a:solidFill>
                <a:srgbClr val="FFFFFF"/>
              </a:solidFill>
            </a:endParaRPr>
          </a:p>
        </p:txBody>
      </p:sp>
      <p:sp>
        <p:nvSpPr>
          <p:cNvPr id="142" name="Google Shape;142;p15"/>
          <p:cNvSpPr/>
          <p:nvPr/>
        </p:nvSpPr>
        <p:spPr>
          <a:xfrm>
            <a:off x="2922450" y="5508925"/>
            <a:ext cx="3351000" cy="623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Write what your character would say to finish the conversation here.</a:t>
            </a:r>
            <a:endParaRPr sz="12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6"/>
          <p:cNvSpPr/>
          <p:nvPr/>
        </p:nvSpPr>
        <p:spPr>
          <a:xfrm>
            <a:off x="2922450" y="21561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second speech bubble on slide 1 and paste it here.</a:t>
            </a:r>
            <a:endParaRPr b="1" sz="1200">
              <a:solidFill>
                <a:srgbClr val="FFFFFF"/>
              </a:solidFill>
            </a:endParaRPr>
          </a:p>
        </p:txBody>
      </p:sp>
      <p:sp>
        <p:nvSpPr>
          <p:cNvPr id="148" name="Google Shape;148;p16"/>
          <p:cNvSpPr/>
          <p:nvPr/>
        </p:nvSpPr>
        <p:spPr>
          <a:xfrm>
            <a:off x="2922450" y="1013125"/>
            <a:ext cx="3351000" cy="9039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the first slide and paste it here.</a:t>
            </a:r>
            <a:endParaRPr sz="1200"/>
          </a:p>
        </p:txBody>
      </p:sp>
      <p:sp>
        <p:nvSpPr>
          <p:cNvPr id="149" name="Google Shape;149;p16"/>
          <p:cNvSpPr/>
          <p:nvPr/>
        </p:nvSpPr>
        <p:spPr>
          <a:xfrm>
            <a:off x="2922450" y="3299125"/>
            <a:ext cx="3351000" cy="848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slide 3 and paste it here.</a:t>
            </a:r>
            <a:endParaRPr sz="1200">
              <a:solidFill>
                <a:schemeClr val="dk1"/>
              </a:solidFill>
            </a:endParaRPr>
          </a:p>
        </p:txBody>
      </p:sp>
      <p:sp>
        <p:nvSpPr>
          <p:cNvPr id="150" name="Google Shape;150;p16"/>
          <p:cNvSpPr/>
          <p:nvPr/>
        </p:nvSpPr>
        <p:spPr>
          <a:xfrm>
            <a:off x="2922450" y="43659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first speech bubble on slide 3 and paste it here.</a:t>
            </a:r>
            <a:endParaRPr b="1" sz="1200">
              <a:solidFill>
                <a:srgbClr val="FFFFFF"/>
              </a:solidFill>
            </a:endParaRPr>
          </a:p>
        </p:txBody>
      </p:sp>
      <p:sp>
        <p:nvSpPr>
          <p:cNvPr id="151" name="Google Shape;151;p16"/>
          <p:cNvSpPr/>
          <p:nvPr/>
        </p:nvSpPr>
        <p:spPr>
          <a:xfrm>
            <a:off x="2922450" y="5508925"/>
            <a:ext cx="3351000" cy="623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Write what your character would say to finish the conversation here.</a:t>
            </a:r>
            <a:endParaRPr sz="1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7"/>
          <p:cNvSpPr/>
          <p:nvPr/>
        </p:nvSpPr>
        <p:spPr>
          <a:xfrm>
            <a:off x="2922450" y="21561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second speech bubble on slide 1 and paste it here.</a:t>
            </a:r>
            <a:endParaRPr b="1" sz="1200">
              <a:solidFill>
                <a:srgbClr val="FFFFFF"/>
              </a:solidFill>
            </a:endParaRPr>
          </a:p>
        </p:txBody>
      </p:sp>
      <p:sp>
        <p:nvSpPr>
          <p:cNvPr id="157" name="Google Shape;157;p17"/>
          <p:cNvSpPr/>
          <p:nvPr/>
        </p:nvSpPr>
        <p:spPr>
          <a:xfrm>
            <a:off x="2922450" y="1013125"/>
            <a:ext cx="3351000" cy="9039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the first slide and paste it here.</a:t>
            </a:r>
            <a:endParaRPr sz="1200"/>
          </a:p>
        </p:txBody>
      </p:sp>
      <p:sp>
        <p:nvSpPr>
          <p:cNvPr id="158" name="Google Shape;158;p17"/>
          <p:cNvSpPr/>
          <p:nvPr/>
        </p:nvSpPr>
        <p:spPr>
          <a:xfrm>
            <a:off x="2922450" y="3299125"/>
            <a:ext cx="3351000" cy="848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Copy the text from the gray speech bubble on slide 3 and paste it here.</a:t>
            </a:r>
            <a:endParaRPr sz="1200">
              <a:solidFill>
                <a:schemeClr val="dk1"/>
              </a:solidFill>
            </a:endParaRPr>
          </a:p>
        </p:txBody>
      </p:sp>
      <p:sp>
        <p:nvSpPr>
          <p:cNvPr id="159" name="Google Shape;159;p17"/>
          <p:cNvSpPr/>
          <p:nvPr/>
        </p:nvSpPr>
        <p:spPr>
          <a:xfrm>
            <a:off x="2922450" y="4365925"/>
            <a:ext cx="3351000" cy="903900"/>
          </a:xfrm>
          <a:prstGeom prst="wedgeRoundRectCallout">
            <a:avLst>
              <a:gd fmla="val 50358" name="adj1"/>
              <a:gd fmla="val 65204" name="adj2"/>
              <a:gd fmla="val 0" name="adj3"/>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solidFill>
                  <a:srgbClr val="FFFFFF"/>
                </a:solidFill>
              </a:rPr>
              <a:t>Copy the text from the second speech bubble on slide 3 and paste it here.</a:t>
            </a:r>
            <a:endParaRPr b="1" sz="1200">
              <a:solidFill>
                <a:srgbClr val="FFFFFF"/>
              </a:solidFill>
            </a:endParaRPr>
          </a:p>
        </p:txBody>
      </p:sp>
      <p:sp>
        <p:nvSpPr>
          <p:cNvPr id="160" name="Google Shape;160;p17"/>
          <p:cNvSpPr/>
          <p:nvPr/>
        </p:nvSpPr>
        <p:spPr>
          <a:xfrm>
            <a:off x="2922450" y="5508925"/>
            <a:ext cx="3351000" cy="623700"/>
          </a:xfrm>
          <a:prstGeom prst="wedgeRoundRectCallout">
            <a:avLst>
              <a:gd fmla="val -48489" name="adj1"/>
              <a:gd fmla="val 65814"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dk1"/>
                </a:solidFill>
              </a:rPr>
              <a:t>Write what your character would say to finish the conversation here.</a:t>
            </a:r>
            <a:endParaRPr sz="12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idx="1" type="subTitle"/>
          </p:nvPr>
        </p:nvSpPr>
        <p:spPr>
          <a:xfrm>
            <a:off x="2678550" y="354050"/>
            <a:ext cx="41916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0" name="Google Shape;170;p19"/>
          <p:cNvSpPr txBox="1"/>
          <p:nvPr>
            <p:ph idx="2" type="subTitle"/>
          </p:nvPr>
        </p:nvSpPr>
        <p:spPr>
          <a:xfrm>
            <a:off x="928350" y="3112725"/>
            <a:ext cx="31404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1" name="Google Shape;171;p19"/>
          <p:cNvSpPr txBox="1"/>
          <p:nvPr>
            <p:ph idx="3" type="subTitle"/>
          </p:nvPr>
        </p:nvSpPr>
        <p:spPr>
          <a:xfrm>
            <a:off x="5454525" y="3112713"/>
            <a:ext cx="31404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2" name="Google Shape;172;p19"/>
          <p:cNvSpPr txBox="1"/>
          <p:nvPr>
            <p:ph idx="4" type="subTitle"/>
          </p:nvPr>
        </p:nvSpPr>
        <p:spPr>
          <a:xfrm>
            <a:off x="752750" y="5559875"/>
            <a:ext cx="14625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3" name="Google Shape;173;p19"/>
          <p:cNvSpPr txBox="1"/>
          <p:nvPr>
            <p:ph idx="5" type="subTitle"/>
          </p:nvPr>
        </p:nvSpPr>
        <p:spPr>
          <a:xfrm>
            <a:off x="2858625" y="5580250"/>
            <a:ext cx="14625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4" name="Google Shape;174;p19"/>
          <p:cNvSpPr txBox="1"/>
          <p:nvPr>
            <p:ph idx="6" type="subTitle"/>
          </p:nvPr>
        </p:nvSpPr>
        <p:spPr>
          <a:xfrm>
            <a:off x="4992225" y="5580250"/>
            <a:ext cx="14625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5" name="Google Shape;175;p19"/>
          <p:cNvSpPr txBox="1"/>
          <p:nvPr>
            <p:ph idx="7" type="subTitle"/>
          </p:nvPr>
        </p:nvSpPr>
        <p:spPr>
          <a:xfrm>
            <a:off x="7125825" y="5580250"/>
            <a:ext cx="14625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6" name="Google Shape;176;p19"/>
          <p:cNvSpPr txBox="1"/>
          <p:nvPr>
            <p:ph idx="8" type="subTitle"/>
          </p:nvPr>
        </p:nvSpPr>
        <p:spPr>
          <a:xfrm>
            <a:off x="717675" y="4320063"/>
            <a:ext cx="12783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7" name="Google Shape;177;p19"/>
          <p:cNvSpPr txBox="1"/>
          <p:nvPr>
            <p:ph idx="9" type="subTitle"/>
          </p:nvPr>
        </p:nvSpPr>
        <p:spPr>
          <a:xfrm>
            <a:off x="2950725" y="4320050"/>
            <a:ext cx="12783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8" name="Google Shape;178;p19"/>
          <p:cNvSpPr txBox="1"/>
          <p:nvPr>
            <p:ph idx="13" type="subTitle"/>
          </p:nvPr>
        </p:nvSpPr>
        <p:spPr>
          <a:xfrm>
            <a:off x="5084325" y="4320063"/>
            <a:ext cx="12783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79" name="Google Shape;179;p19"/>
          <p:cNvSpPr txBox="1"/>
          <p:nvPr>
            <p:ph idx="14" type="subTitle"/>
          </p:nvPr>
        </p:nvSpPr>
        <p:spPr>
          <a:xfrm>
            <a:off x="7217925" y="4320050"/>
            <a:ext cx="1278300" cy="89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80" name="Google Shape;180;p19"/>
          <p:cNvSpPr txBox="1"/>
          <p:nvPr>
            <p:ph idx="15" type="subTitle"/>
          </p:nvPr>
        </p:nvSpPr>
        <p:spPr>
          <a:xfrm>
            <a:off x="1160425" y="1728900"/>
            <a:ext cx="2409900" cy="662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81" name="Google Shape;181;p19"/>
          <p:cNvSpPr txBox="1"/>
          <p:nvPr>
            <p:ph idx="16" type="subTitle"/>
          </p:nvPr>
        </p:nvSpPr>
        <p:spPr>
          <a:xfrm>
            <a:off x="5737725" y="1746063"/>
            <a:ext cx="2409900" cy="662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