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obbit-An-Unexpected-Journey-main432.jpg"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667750"/>
            <a:ext cx="6079050" cy="34757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 rot="906372">
            <a:off x="2044148" y="236171"/>
            <a:ext cx="5790286" cy="2305757"/>
          </a:xfrm>
          <a:prstGeom prst="cloudCallout">
            <a:avLst>
              <a:gd fmla="val -20833" name="adj1"/>
              <a:gd fmla="val 625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6152600" y="2901100"/>
            <a:ext cx="2676900" cy="20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What is Bilbo likely thinking in this moment? Write/type his thoughts in the thought bubble text box and turn in to Google Classroom.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