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858000" cx="9144000"/>
  <p:notesSz cx="6858000" cy="9144000"/>
  <p:embeddedFontLst>
    <p:embeddedFont>
      <p:font typeface="Amatic SC"/>
      <p:regular r:id="rId7"/>
      <p:bold r:id="rId8"/>
    </p:embeddedFont>
    <p:embeddedFont>
      <p:font typeface="Luckiest Guy"/>
      <p:regular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uckiestGu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maticSC-regular.fntdata"/><Relationship Id="rId8" Type="http://schemas.openxmlformats.org/officeDocument/2006/relationships/font" Target="fonts/AmaticS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8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5393525" y="75925"/>
            <a:ext cx="3548100" cy="14883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5565000" y="247375"/>
            <a:ext cx="3202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uckiest Guy"/>
                <a:ea typeface="Luckiest Guy"/>
                <a:cs typeface="Luckiest Guy"/>
                <a:sym typeface="Luckiest Guy"/>
              </a:rPr>
              <a:t>El Tres de Mayo</a:t>
            </a:r>
            <a:endParaRPr sz="30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762619" y="814125"/>
            <a:ext cx="29409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matic SC"/>
                <a:ea typeface="Amatic SC"/>
                <a:cs typeface="Amatic SC"/>
                <a:sym typeface="Amatic SC"/>
              </a:rPr>
              <a:t>A painting by Francisco Goya (1814)</a:t>
            </a:r>
            <a:endParaRPr sz="21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214300" y="171175"/>
            <a:ext cx="2940900" cy="702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Depicts executions after Napoleon invaded Spain in 1808.</a:t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3712375" y="6184925"/>
            <a:ext cx="1526400" cy="60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square lantern lights the scene.</a:t>
            </a:r>
            <a:endParaRPr/>
          </a:p>
        </p:txBody>
      </p:sp>
      <p:cxnSp>
        <p:nvCxnSpPr>
          <p:cNvPr id="60" name="Google Shape;60;p13"/>
          <p:cNvCxnSpPr>
            <a:stCxn id="59" idx="0"/>
          </p:cNvCxnSpPr>
          <p:nvPr/>
        </p:nvCxnSpPr>
        <p:spPr>
          <a:xfrm flipH="1" rot="10800000">
            <a:off x="4475575" y="5506325"/>
            <a:ext cx="858300" cy="6786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1" name="Google Shape;61;p13"/>
          <p:cNvSpPr/>
          <p:nvPr/>
        </p:nvSpPr>
        <p:spPr>
          <a:xfrm>
            <a:off x="3317100" y="1687975"/>
            <a:ext cx="1526400" cy="60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figure is a simple laborer.</a:t>
            </a:r>
            <a:endParaRPr/>
          </a:p>
        </p:txBody>
      </p:sp>
      <p:cxnSp>
        <p:nvCxnSpPr>
          <p:cNvPr id="62" name="Google Shape;62;p13"/>
          <p:cNvCxnSpPr>
            <a:stCxn id="61" idx="2"/>
          </p:cNvCxnSpPr>
          <p:nvPr/>
        </p:nvCxnSpPr>
        <p:spPr>
          <a:xfrm flipH="1">
            <a:off x="3190800" y="2291875"/>
            <a:ext cx="889500" cy="4293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3" name="Google Shape;63;p13"/>
          <p:cNvSpPr/>
          <p:nvPr/>
        </p:nvSpPr>
        <p:spPr>
          <a:xfrm>
            <a:off x="5303075" y="1765625"/>
            <a:ext cx="19716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i="1" lang="en"/>
              <a:t>repoussoir: </a:t>
            </a:r>
            <a:r>
              <a:rPr lang="en"/>
              <a:t>direct viewer’s eye to main focal point</a:t>
            </a:r>
            <a:endParaRPr/>
          </a:p>
        </p:txBody>
      </p:sp>
      <p:cxnSp>
        <p:nvCxnSpPr>
          <p:cNvPr id="64" name="Google Shape;64;p13"/>
          <p:cNvCxnSpPr>
            <a:stCxn id="63" idx="2"/>
          </p:cNvCxnSpPr>
          <p:nvPr/>
        </p:nvCxnSpPr>
        <p:spPr>
          <a:xfrm flipH="1">
            <a:off x="3821975" y="2527625"/>
            <a:ext cx="2466900" cy="15033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5" name="Google Shape;65;p13"/>
          <p:cNvSpPr/>
          <p:nvPr/>
        </p:nvSpPr>
        <p:spPr>
          <a:xfrm>
            <a:off x="6277000" y="5549175"/>
            <a:ext cx="2069400" cy="85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Firing squad’s faces can’t be seen, impersonalizing them.</a:t>
            </a:r>
            <a:endParaRPr/>
          </a:p>
        </p:txBody>
      </p:sp>
      <p:cxnSp>
        <p:nvCxnSpPr>
          <p:cNvPr id="66" name="Google Shape;66;p13"/>
          <p:cNvCxnSpPr>
            <a:stCxn id="65" idx="0"/>
          </p:cNvCxnSpPr>
          <p:nvPr/>
        </p:nvCxnSpPr>
        <p:spPr>
          <a:xfrm flipH="1" rot="10800000">
            <a:off x="7311700" y="4495275"/>
            <a:ext cx="389400" cy="10539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