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7.xml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6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68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8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77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73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8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69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80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74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75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70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72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78.xml"/>
  <Override ContentType="application/vnd.openxmlformats-officedocument.presentationml.notesSlide+xml" PartName="/ppt/notesSlides/notesSlide79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83.xml"/>
  <Override ContentType="application/vnd.openxmlformats-officedocument.presentationml.notesSlide+xml" PartName="/ppt/notesSlides/notesSlide71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66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78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69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77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6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71.xml"/>
  <Override ContentType="application/vnd.openxmlformats-officedocument.presentationml.slide+xml" PartName="/ppt/slides/slide41.xml"/>
  <Override ContentType="application/vnd.openxmlformats-officedocument.presentationml.slide+xml" PartName="/ppt/slides/slide67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66.xml"/>
  <Override ContentType="application/vnd.openxmlformats-officedocument.presentationml.slide+xml" PartName="/ppt/slides/slide79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83.xml"/>
  <Override ContentType="application/vnd.openxmlformats-officedocument.presentationml.slide+xml" PartName="/ppt/slides/slide7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7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8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7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1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75.xml"/>
  <Override ContentType="application/vnd.openxmlformats-officedocument.presentationml.slide+xml" PartName="/ppt/slides/slide76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80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74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  <p:sldId id="322" r:id="rId71"/>
    <p:sldId id="323" r:id="rId72"/>
    <p:sldId id="324" r:id="rId73"/>
    <p:sldId id="325" r:id="rId74"/>
    <p:sldId id="326" r:id="rId75"/>
    <p:sldId id="327" r:id="rId76"/>
    <p:sldId id="328" r:id="rId77"/>
    <p:sldId id="329" r:id="rId78"/>
    <p:sldId id="330" r:id="rId79"/>
    <p:sldId id="331" r:id="rId80"/>
    <p:sldId id="332" r:id="rId81"/>
    <p:sldId id="333" r:id="rId82"/>
    <p:sldId id="334" r:id="rId83"/>
    <p:sldId id="335" r:id="rId84"/>
    <p:sldId id="336" r:id="rId85"/>
    <p:sldId id="337" r:id="rId86"/>
    <p:sldId id="338" r:id="rId87"/>
  </p:sldIdLst>
  <p:sldSz cy="13716000" cx="24384000"/>
  <p:notesSz cx="6858000" cy="9144000"/>
  <p:embeddedFontLst>
    <p:embeddedFont>
      <p:font typeface="Helvetica Neue"/>
      <p:regular r:id="rId88"/>
      <p:bold r:id="rId89"/>
      <p:italic r:id="rId90"/>
      <p:boldItalic r:id="rId91"/>
    </p:embeddedFont>
    <p:embeddedFont>
      <p:font typeface="Arial Black"/>
      <p:regular r:id="rId92"/>
    </p:embeddedFont>
    <p:embeddedFont>
      <p:font typeface="Helvetica Neue Light"/>
      <p:regular r:id="rId93"/>
      <p:bold r:id="rId94"/>
      <p:italic r:id="rId95"/>
      <p:boldItalic r:id="rId9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84" Type="http://schemas.openxmlformats.org/officeDocument/2006/relationships/slide" Target="slides/slide80.xml"/><Relationship Id="rId83" Type="http://schemas.openxmlformats.org/officeDocument/2006/relationships/slide" Target="slides/slide79.xml"/><Relationship Id="rId42" Type="http://schemas.openxmlformats.org/officeDocument/2006/relationships/slide" Target="slides/slide38.xml"/><Relationship Id="rId86" Type="http://schemas.openxmlformats.org/officeDocument/2006/relationships/slide" Target="slides/slide82.xml"/><Relationship Id="rId41" Type="http://schemas.openxmlformats.org/officeDocument/2006/relationships/slide" Target="slides/slide37.xml"/><Relationship Id="rId85" Type="http://schemas.openxmlformats.org/officeDocument/2006/relationships/slide" Target="slides/slide81.xml"/><Relationship Id="rId44" Type="http://schemas.openxmlformats.org/officeDocument/2006/relationships/slide" Target="slides/slide40.xml"/><Relationship Id="rId88" Type="http://schemas.openxmlformats.org/officeDocument/2006/relationships/font" Target="fonts/HelveticaNeue-regular.fntdata"/><Relationship Id="rId43" Type="http://schemas.openxmlformats.org/officeDocument/2006/relationships/slide" Target="slides/slide39.xml"/><Relationship Id="rId87" Type="http://schemas.openxmlformats.org/officeDocument/2006/relationships/slide" Target="slides/slide83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89" Type="http://schemas.openxmlformats.org/officeDocument/2006/relationships/font" Target="fonts/HelveticaNeue-bold.fntdata"/><Relationship Id="rId80" Type="http://schemas.openxmlformats.org/officeDocument/2006/relationships/slide" Target="slides/slide76.xml"/><Relationship Id="rId82" Type="http://schemas.openxmlformats.org/officeDocument/2006/relationships/slide" Target="slides/slide78.xml"/><Relationship Id="rId81" Type="http://schemas.openxmlformats.org/officeDocument/2006/relationships/slide" Target="slides/slide7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73" Type="http://schemas.openxmlformats.org/officeDocument/2006/relationships/slide" Target="slides/slide69.xml"/><Relationship Id="rId72" Type="http://schemas.openxmlformats.org/officeDocument/2006/relationships/slide" Target="slides/slide68.xml"/><Relationship Id="rId31" Type="http://schemas.openxmlformats.org/officeDocument/2006/relationships/slide" Target="slides/slide27.xml"/><Relationship Id="rId75" Type="http://schemas.openxmlformats.org/officeDocument/2006/relationships/slide" Target="slides/slide71.xml"/><Relationship Id="rId30" Type="http://schemas.openxmlformats.org/officeDocument/2006/relationships/slide" Target="slides/slide26.xml"/><Relationship Id="rId74" Type="http://schemas.openxmlformats.org/officeDocument/2006/relationships/slide" Target="slides/slide70.xml"/><Relationship Id="rId33" Type="http://schemas.openxmlformats.org/officeDocument/2006/relationships/slide" Target="slides/slide29.xml"/><Relationship Id="rId77" Type="http://schemas.openxmlformats.org/officeDocument/2006/relationships/slide" Target="slides/slide73.xml"/><Relationship Id="rId32" Type="http://schemas.openxmlformats.org/officeDocument/2006/relationships/slide" Target="slides/slide28.xml"/><Relationship Id="rId76" Type="http://schemas.openxmlformats.org/officeDocument/2006/relationships/slide" Target="slides/slide72.xml"/><Relationship Id="rId35" Type="http://schemas.openxmlformats.org/officeDocument/2006/relationships/slide" Target="slides/slide31.xml"/><Relationship Id="rId79" Type="http://schemas.openxmlformats.org/officeDocument/2006/relationships/slide" Target="slides/slide75.xml"/><Relationship Id="rId34" Type="http://schemas.openxmlformats.org/officeDocument/2006/relationships/slide" Target="slides/slide30.xml"/><Relationship Id="rId78" Type="http://schemas.openxmlformats.org/officeDocument/2006/relationships/slide" Target="slides/slide74.xml"/><Relationship Id="rId71" Type="http://schemas.openxmlformats.org/officeDocument/2006/relationships/slide" Target="slides/slide67.xml"/><Relationship Id="rId70" Type="http://schemas.openxmlformats.org/officeDocument/2006/relationships/slide" Target="slides/slide66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62" Type="http://schemas.openxmlformats.org/officeDocument/2006/relationships/slide" Target="slides/slide58.xml"/><Relationship Id="rId61" Type="http://schemas.openxmlformats.org/officeDocument/2006/relationships/slide" Target="slides/slide57.xml"/><Relationship Id="rId20" Type="http://schemas.openxmlformats.org/officeDocument/2006/relationships/slide" Target="slides/slide16.xml"/><Relationship Id="rId64" Type="http://schemas.openxmlformats.org/officeDocument/2006/relationships/slide" Target="slides/slide60.xml"/><Relationship Id="rId63" Type="http://schemas.openxmlformats.org/officeDocument/2006/relationships/slide" Target="slides/slide59.xml"/><Relationship Id="rId22" Type="http://schemas.openxmlformats.org/officeDocument/2006/relationships/slide" Target="slides/slide18.xml"/><Relationship Id="rId66" Type="http://schemas.openxmlformats.org/officeDocument/2006/relationships/slide" Target="slides/slide62.xml"/><Relationship Id="rId21" Type="http://schemas.openxmlformats.org/officeDocument/2006/relationships/slide" Target="slides/slide17.xml"/><Relationship Id="rId65" Type="http://schemas.openxmlformats.org/officeDocument/2006/relationships/slide" Target="slides/slide61.xml"/><Relationship Id="rId24" Type="http://schemas.openxmlformats.org/officeDocument/2006/relationships/slide" Target="slides/slide20.xml"/><Relationship Id="rId68" Type="http://schemas.openxmlformats.org/officeDocument/2006/relationships/slide" Target="slides/slide64.xml"/><Relationship Id="rId23" Type="http://schemas.openxmlformats.org/officeDocument/2006/relationships/slide" Target="slides/slide19.xml"/><Relationship Id="rId67" Type="http://schemas.openxmlformats.org/officeDocument/2006/relationships/slide" Target="slides/slide63.xml"/><Relationship Id="rId60" Type="http://schemas.openxmlformats.org/officeDocument/2006/relationships/slide" Target="slides/slide56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69" Type="http://schemas.openxmlformats.org/officeDocument/2006/relationships/slide" Target="slides/slide65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95" Type="http://schemas.openxmlformats.org/officeDocument/2006/relationships/font" Target="fonts/HelveticaNeueLight-italic.fntdata"/><Relationship Id="rId50" Type="http://schemas.openxmlformats.org/officeDocument/2006/relationships/slide" Target="slides/slide46.xml"/><Relationship Id="rId94" Type="http://schemas.openxmlformats.org/officeDocument/2006/relationships/font" Target="fonts/HelveticaNeueLight-bold.fntdata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96" Type="http://schemas.openxmlformats.org/officeDocument/2006/relationships/font" Target="fonts/HelveticaNeueLight-boldItalic.fntdata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91" Type="http://schemas.openxmlformats.org/officeDocument/2006/relationships/font" Target="fonts/HelveticaNeue-boldItalic.fntdata"/><Relationship Id="rId90" Type="http://schemas.openxmlformats.org/officeDocument/2006/relationships/font" Target="fonts/HelveticaNeue-italic.fntdata"/><Relationship Id="rId93" Type="http://schemas.openxmlformats.org/officeDocument/2006/relationships/font" Target="fonts/HelveticaNeueLight-regular.fntdata"/><Relationship Id="rId92" Type="http://schemas.openxmlformats.org/officeDocument/2006/relationships/font" Target="fonts/ArialBlack-regular.fntdata"/><Relationship Id="rId15" Type="http://schemas.openxmlformats.org/officeDocument/2006/relationships/slide" Target="slides/slide11.xml"/><Relationship Id="rId59" Type="http://schemas.openxmlformats.org/officeDocument/2006/relationships/slide" Target="slides/slide55.xml"/><Relationship Id="rId14" Type="http://schemas.openxmlformats.org/officeDocument/2006/relationships/slide" Target="slides/slide10.xml"/><Relationship Id="rId58" Type="http://schemas.openxmlformats.org/officeDocument/2006/relationships/slide" Target="slides/slide54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200" u="none" cap="none" strike="noStrike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f05022cb0_0_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g2f05022cb0_0_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2" name="Google Shape;222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2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2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3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3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9" name="Google Shape;289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3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4" name="Google Shape;304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4" name="Google Shape;314;p3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4" name="Google Shape;32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3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4" name="Google Shape;334;p3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3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4" name="Google Shape;344;p3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3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4" name="Google Shape;354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3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1" name="Google Shape;361;p3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4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p4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4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p4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4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4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6" name="Google Shape;396;p4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4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6" name="Google Shape;406;p4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4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6" name="Google Shape;416;p4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4" name="Shape 4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Google Shape;425;p4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6" name="Google Shape;426;p4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Google Shape;432;p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3" name="Google Shape;433;p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p4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p4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4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p4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6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8" name="Google Shape;458;p5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8" name="Google Shape;468;p5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6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5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8" name="Google Shape;478;p5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p5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8" name="Google Shape;488;p5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6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5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5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5" name="Google Shape;505;p5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5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5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5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0" name="Google Shape;520;p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8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Google Shape;529;p5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0" name="Google Shape;530;p5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8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5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0" name="Google Shape;540;p5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6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6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8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Google Shape;559;p6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0" name="Google Shape;560;p6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6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0" name="Google Shape;570;p6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Google Shape;576;p6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7" name="Google Shape;577;p6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6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6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6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2" name="Google Shape;592;p6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6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2" name="Google Shape;602;p6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Google Shape;611;p6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2" name="Google Shape;612;p6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0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" name="Google Shape;621;p6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2" name="Google Shape;622;p6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0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6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2" name="Google Shape;632;p6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Google Shape;641;p7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2" name="Google Shape;642;p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7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7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9" name="Google Shape;649;p7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2" name="Shape 6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Google Shape;653;p7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4" name="Google Shape;654;p7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2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7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4" name="Google Shape;664;p7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7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4" name="Google Shape;674;p7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2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7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4" name="Google Shape;684;p7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7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4" name="Google Shape;694;p7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2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Google Shape;703;p7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4" name="Google Shape;704;p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2" name="Shape 7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" name="Google Shape;713;p7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4" name="Google Shape;714;p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9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Google Shape;720;p7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1" name="Google Shape;721;p7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4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Google Shape;725;p8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6" name="Google Shape;726;p8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4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" name="Google Shape;735;p8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6" name="Google Shape;736;p8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4" name="Shape 7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" name="Google Shape;745;p8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6" name="Google Shape;746;p8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4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Google Shape;755;p8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6" name="Google Shape;756;p8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4" name="Shape 7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" name="Google Shape;765;p8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6" name="Google Shape;766;p8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4" name="Shape 7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Google Shape;775;p8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6" name="Google Shape;776;p8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4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p8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6" name="Google Shape;786;p8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2" name="Shape 7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Google Shape;793;p8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4" name="Google Shape;794;p8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tx">
  <p:cSld name="TITLE_AND_BODY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ullets">
  <p:cSld name="Bullets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4387453" y="1785937"/>
            <a:ext cx="15609095" cy="1014412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63373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3 Up">
  <p:cSld name="Photo - 3 Up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/>
          <p:nvPr>
            <p:ph idx="2" type="pic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8" name="Google Shape;48;p12"/>
          <p:cNvSpPr/>
          <p:nvPr>
            <p:ph idx="3" type="pic"/>
          </p:nvPr>
        </p:nvSpPr>
        <p:spPr>
          <a:xfrm>
            <a:off x="12495609" y="1250156"/>
            <a:ext cx="7500938" cy="53042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9" name="Google Shape;49;p12"/>
          <p:cNvSpPr/>
          <p:nvPr>
            <p:ph idx="4" type="pic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Quote">
  <p:cSld name="Quote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833937" y="8947546"/>
            <a:ext cx="14716126" cy="64770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"/>
              <a:buNone/>
              <a:defRPr b="0" i="1" sz="3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4833937" y="5997575"/>
            <a:ext cx="14716126" cy="86360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600"/>
              <a:buFont typeface="Helvetica Neue"/>
              <a:buNone/>
              <a:defRPr b="0" i="0" sz="4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">
  <p:cSld name="Photo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/>
          <p:nvPr>
            <p:ph idx="2" type="pic"/>
          </p:nvPr>
        </p:nvSpPr>
        <p:spPr>
          <a:xfrm>
            <a:off x="3047999" y="0"/>
            <a:ext cx="18288001" cy="137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Center">
  <p:cSld name="Title - Center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Avenir"/>
              <a:buNone/>
              <a:defRPr b="0" i="0" sz="112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Bullets">
  <p:cSld name="Title &amp; Bullet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4387453" y="357187"/>
            <a:ext cx="15609095" cy="3036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4387453" y="3643312"/>
            <a:ext cx="15609095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63373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&amp; Subtitl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4833937" y="7090171"/>
            <a:ext cx="14716126" cy="15894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Horizontal">
  <p:cSld name="Photo - Horizontal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/>
          <p:nvPr>
            <p:ph idx="2" type="pic"/>
          </p:nvPr>
        </p:nvSpPr>
        <p:spPr>
          <a:xfrm>
            <a:off x="5334000" y="946546"/>
            <a:ext cx="13716002" cy="83046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4" name="Google Shape;24;p6"/>
          <p:cNvSpPr txBox="1"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5" name="Google Shape;25;p6"/>
          <p:cNvSpPr txBox="1"/>
          <p:nvPr>
            <p:ph idx="1" type="body"/>
          </p:nvPr>
        </p:nvSpPr>
        <p:spPr>
          <a:xfrm>
            <a:off x="4833937" y="11465718"/>
            <a:ext cx="14716126" cy="15894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Center">
  <p:cSld name="Title - Center 2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hoto - Vertical">
  <p:cSld name="Photo - Vertical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/>
          <p:nvPr>
            <p:ph idx="2" type="pic"/>
          </p:nvPr>
        </p:nvSpPr>
        <p:spPr>
          <a:xfrm>
            <a:off x="12495609" y="892968"/>
            <a:ext cx="7500938" cy="115550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2" name="Google Shape;32;p8"/>
          <p:cNvSpPr txBox="1"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400"/>
              <a:buFont typeface="Helvetica Neue"/>
              <a:buNone/>
              <a:defRPr b="0" i="0" sz="8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" type="body"/>
          </p:nvPr>
        </p:nvSpPr>
        <p:spPr>
          <a:xfrm>
            <a:off x="4387453" y="6643687"/>
            <a:ext cx="7500938" cy="57864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Helvetica Neue"/>
              <a:buNone/>
              <a:defRPr b="0" i="0" sz="5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- Top">
  <p:cSld name="Title - Top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/>
          <p:nvPr>
            <p:ph type="title"/>
          </p:nvPr>
        </p:nvSpPr>
        <p:spPr>
          <a:xfrm>
            <a:off x="4387453" y="357187"/>
            <a:ext cx="15609095" cy="3036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37" name="Google Shape;37;p9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Bullets &amp; Photo">
  <p:cSld name="Title, Bullets &amp; Photo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0"/>
          <p:cNvSpPr/>
          <p:nvPr>
            <p:ph idx="2" type="pic"/>
          </p:nvPr>
        </p:nvSpPr>
        <p:spPr>
          <a:xfrm>
            <a:off x="12495609" y="3643312"/>
            <a:ext cx="7500938" cy="884039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0" name="Google Shape;40;p10"/>
          <p:cNvSpPr txBox="1"/>
          <p:nvPr>
            <p:ph type="title"/>
          </p:nvPr>
        </p:nvSpPr>
        <p:spPr>
          <a:xfrm>
            <a:off x="4387453" y="357187"/>
            <a:ext cx="15609095" cy="3036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1" name="Google Shape;41;p10"/>
          <p:cNvSpPr txBox="1"/>
          <p:nvPr>
            <p:ph idx="1" type="body"/>
          </p:nvPr>
        </p:nvSpPr>
        <p:spPr>
          <a:xfrm>
            <a:off x="4387453" y="3643312"/>
            <a:ext cx="7500938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578485" lvl="0" marL="457200" marR="0" rtl="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b="0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578485" lvl="1" marL="914400" marR="0" rtl="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b="0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578485" lvl="2" marL="1371600" marR="0" rtl="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b="0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578485" lvl="3" marL="1828800" marR="0" rtl="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b="0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578485" lvl="4" marL="2286000" marR="0" rtl="0" algn="l">
              <a:lnSpc>
                <a:spcPct val="100000"/>
              </a:lnSpc>
              <a:spcBef>
                <a:spcPts val="4500"/>
              </a:spcBef>
              <a:spcAft>
                <a:spcPts val="0"/>
              </a:spcAft>
              <a:buClr>
                <a:srgbClr val="000000"/>
              </a:buClr>
              <a:buSzPts val="5510"/>
              <a:buFont typeface="Helvetica Neue"/>
              <a:buChar char="•"/>
              <a:defRPr b="0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11954103" y="13073062"/>
            <a:ext cx="466269" cy="473076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387453" y="357187"/>
            <a:ext cx="15609095" cy="3036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200"/>
              <a:buFont typeface="Helvetica Neue"/>
              <a:buNone/>
              <a:defRPr b="0" i="0" sz="1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387453" y="3643312"/>
            <a:ext cx="15609095" cy="884039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633730" lvl="0" marL="457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633730" lvl="1" marL="914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633730" lvl="2" marL="1371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633730" lvl="3" marL="1828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633729" lvl="4" marL="22860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633729" lvl="5" marL="27432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633729" lvl="6" marL="32004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633729" lvl="7" marL="36576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633729" lvl="8" marL="4114800" marR="0" rtl="0" algn="l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00000"/>
              </a:buClr>
              <a:buSzPts val="6380"/>
              <a:buFont typeface="Helvetica Neue"/>
              <a:buChar char="•"/>
              <a:defRPr b="0" i="0" sz="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1954103" y="13073062"/>
            <a:ext cx="466269" cy="477671"/>
          </a:xfrm>
          <a:prstGeom prst="rect">
            <a:avLst/>
          </a:prstGeom>
          <a:noFill/>
          <a:ln>
            <a:noFill/>
          </a:ln>
        </p:spPr>
        <p:txBody>
          <a:bodyPr anchorCtr="0" anchor="t" bIns="71425" lIns="71425" spcFirstLastPara="1" rIns="71425" wrap="square" tIns="7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Helvetica Neue Light"/>
              <a:buNone/>
              <a:defRPr b="0" i="0" sz="2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://www.youtube.com/watch?v=-c9SBaLjIsE" TargetMode="External"/><Relationship Id="rId5" Type="http://schemas.openxmlformats.org/officeDocument/2006/relationships/image" Target="../media/image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5.xml"/></Relationships>
</file>

<file path=ppt/slides/_rels/slide6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6.xml"/></Relationships>
</file>

<file path=ppt/slides/_rels/slide6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7.xml"/></Relationships>
</file>

<file path=ppt/slides/_rels/slide6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8.xml"/></Relationships>
</file>

<file path=ppt/slides/_rels/slide6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9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7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0.xml"/></Relationships>
</file>

<file path=ppt/slides/_rels/slide7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1.xml"/></Relationships>
</file>

<file path=ppt/slides/_rels/slide7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2.xml"/></Relationships>
</file>

<file path=ppt/slides/_rels/slide7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3.xml"/></Relationships>
</file>

<file path=ppt/slides/_rels/slide7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4.xml"/></Relationships>
</file>

<file path=ppt/slides/_rels/slide7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5.xml"/></Relationships>
</file>

<file path=ppt/slides/_rels/slide7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6.xml"/></Relationships>
</file>

<file path=ppt/slides/_rels/slide7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7.xml"/></Relationships>
</file>

<file path=ppt/slides/_rels/slide7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8.xml"/></Relationships>
</file>

<file path=ppt/slides/_rels/slide7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9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8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0.xml"/></Relationships>
</file>

<file path=ppt/slides/_rels/slide8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1.xml"/></Relationships>
</file>

<file path=ppt/slides/_rels/slide8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2.xml"/><Relationship Id="rId3" Type="http://schemas.openxmlformats.org/officeDocument/2006/relationships/image" Target="../media/image3.png"/></Relationships>
</file>

<file path=ppt/slides/_rels/slide8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3.xml"/><Relationship Id="rId3" Type="http://schemas.openxmlformats.org/officeDocument/2006/relationships/hyperlink" Target="http://www.youtube.com/watch?v=-c9SBaLjIsE" TargetMode="External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62" name="Google Shape;6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7328" y="2797888"/>
            <a:ext cx="17609344" cy="991195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5"/>
          <p:cNvSpPr txBox="1"/>
          <p:nvPr/>
        </p:nvSpPr>
        <p:spPr>
          <a:xfrm>
            <a:off x="6108753" y="1921700"/>
            <a:ext cx="12166500" cy="25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0"/>
              <a:buFont typeface="Avenir"/>
              <a:buNone/>
            </a:pPr>
            <a:r>
              <a:rPr b="0" i="0" lang="en-US" sz="140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Teacher Life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141" name="Google Shape;141;p24"/>
          <p:cNvSpPr/>
          <p:nvPr/>
        </p:nvSpPr>
        <p:spPr>
          <a:xfrm>
            <a:off x="12394385" y="31632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142" name="Google Shape;142;p24"/>
          <p:cNvSpPr/>
          <p:nvPr/>
        </p:nvSpPr>
        <p:spPr>
          <a:xfrm>
            <a:off x="821566" y="31632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Their brain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Good attitude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 smile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Coat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Folder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Water bottle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Username/password card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Glasses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Everything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2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153" name="Google Shape;153;p26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154" name="Google Shape;154;p26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155" name="Google Shape;155;p26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156" name="Google Shape;156;p26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57" name="Google Shape;157;p26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7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163" name="Google Shape;163;p27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Forgot (39)</a:t>
            </a:r>
            <a:endParaRPr/>
          </a:p>
        </p:txBody>
      </p:sp>
      <p:sp>
        <p:nvSpPr>
          <p:cNvPr id="164" name="Google Shape;164;p27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165" name="Google Shape;165;p27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166" name="Google Shape;166;p27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67" name="Google Shape;167;p27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173" name="Google Shape;173;p28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Forgot (39)</a:t>
            </a:r>
            <a:endParaRPr/>
          </a:p>
        </p:txBody>
      </p:sp>
      <p:sp>
        <p:nvSpPr>
          <p:cNvPr id="174" name="Google Shape;174;p28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No time/Too busy (17)</a:t>
            </a:r>
            <a:endParaRPr/>
          </a:p>
        </p:txBody>
      </p:sp>
      <p:sp>
        <p:nvSpPr>
          <p:cNvPr id="175" name="Google Shape;175;p28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176" name="Google Shape;176;p28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77" name="Google Shape;177;p28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183" name="Google Shape;183;p29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Forgot (39)</a:t>
            </a:r>
            <a:endParaRPr/>
          </a:p>
        </p:txBody>
      </p:sp>
      <p:sp>
        <p:nvSpPr>
          <p:cNvPr id="184" name="Google Shape;184;p29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No time/Too busy (17)</a:t>
            </a:r>
            <a:endParaRPr/>
          </a:p>
        </p:txBody>
      </p:sp>
      <p:sp>
        <p:nvSpPr>
          <p:cNvPr id="185" name="Google Shape;185;p29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Sports/Practice/Activities (4)</a:t>
            </a:r>
            <a:endParaRPr/>
          </a:p>
        </p:txBody>
      </p:sp>
      <p:sp>
        <p:nvSpPr>
          <p:cNvPr id="186" name="Google Shape;186;p29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87" name="Google Shape;187;p29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193" name="Google Shape;193;p30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Forgot (39)</a:t>
            </a:r>
            <a:endParaRPr/>
          </a:p>
        </p:txBody>
      </p:sp>
      <p:sp>
        <p:nvSpPr>
          <p:cNvPr id="194" name="Google Shape;194;p30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No time/Too busy (17)</a:t>
            </a:r>
            <a:endParaRPr/>
          </a:p>
        </p:txBody>
      </p:sp>
      <p:sp>
        <p:nvSpPr>
          <p:cNvPr id="195" name="Google Shape;195;p30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Sports/Practice/Activities (4)</a:t>
            </a:r>
            <a:endParaRPr/>
          </a:p>
        </p:txBody>
      </p:sp>
      <p:sp>
        <p:nvSpPr>
          <p:cNvPr id="196" name="Google Shape;196;p30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Work/Job (1)</a:t>
            </a:r>
            <a:endParaRPr/>
          </a:p>
        </p:txBody>
      </p:sp>
      <p:sp>
        <p:nvSpPr>
          <p:cNvPr id="197" name="Google Shape;197;p30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203" name="Google Shape;203;p31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Forgot (39)</a:t>
            </a:r>
            <a:endParaRPr/>
          </a:p>
        </p:txBody>
      </p:sp>
      <p:sp>
        <p:nvSpPr>
          <p:cNvPr id="204" name="Google Shape;204;p31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No time/Too busy (17)</a:t>
            </a:r>
            <a:endParaRPr/>
          </a:p>
        </p:txBody>
      </p:sp>
      <p:sp>
        <p:nvSpPr>
          <p:cNvPr id="205" name="Google Shape;205;p31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Sports/Practice/Activities (4)</a:t>
            </a:r>
            <a:endParaRPr/>
          </a:p>
        </p:txBody>
      </p:sp>
      <p:sp>
        <p:nvSpPr>
          <p:cNvPr id="206" name="Google Shape;206;p31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Work/Job (1)</a:t>
            </a:r>
            <a:endParaRPr/>
          </a:p>
        </p:txBody>
      </p:sp>
      <p:sp>
        <p:nvSpPr>
          <p:cNvPr id="207" name="Google Shape;207;p31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 homework? (1)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excuse when students don’t do homework?</a:t>
            </a:r>
            <a:endParaRPr/>
          </a:p>
        </p:txBody>
      </p:sp>
      <p:sp>
        <p:nvSpPr>
          <p:cNvPr id="213" name="Google Shape;213;p32"/>
          <p:cNvSpPr/>
          <p:nvPr/>
        </p:nvSpPr>
        <p:spPr>
          <a:xfrm>
            <a:off x="12394385" y="31632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214" name="Google Shape;214;p32"/>
          <p:cNvSpPr/>
          <p:nvPr/>
        </p:nvSpPr>
        <p:spPr>
          <a:xfrm>
            <a:off x="821566" y="31632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My Chromebook died.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You didn’t tell us we had homework.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Someone they know was at the ER.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Family member got rushed to the hospital.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Internet didn’t work.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The dog ate it.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 didn’t understand it.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 don’t care.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My mom forgot to put it in my folder.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3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3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mage" id="68" name="Google Shape;68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87328" y="2797888"/>
            <a:ext cx="17609344" cy="991195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6"/>
          <p:cNvSpPr txBox="1"/>
          <p:nvPr/>
        </p:nvSpPr>
        <p:spPr>
          <a:xfrm>
            <a:off x="6108753" y="1921700"/>
            <a:ext cx="12166500" cy="2568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0"/>
              <a:buFont typeface="Avenir"/>
              <a:buNone/>
            </a:pPr>
            <a:r>
              <a:rPr b="0" i="0" lang="en-US" sz="14000" u="none" cap="none" strike="noStrik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Teacher Life</a:t>
            </a:r>
            <a:endParaRPr/>
          </a:p>
        </p:txBody>
      </p:sp>
      <p:pic>
        <p:nvPicPr>
          <p:cNvPr descr="Family Feud Theme" id="70" name="Google Shape;70;p16" title="Family Feud Theme (2010-Present)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396894" y="12998816"/>
            <a:ext cx="698450" cy="523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4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25" name="Google Shape;225;p34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226" name="Google Shape;226;p34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227" name="Google Shape;227;p34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228" name="Google Shape;228;p34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229" name="Google Shape;229;p34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5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35" name="Google Shape;235;p35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Tired (69)</a:t>
            </a:r>
            <a:endParaRPr/>
          </a:p>
        </p:txBody>
      </p:sp>
      <p:sp>
        <p:nvSpPr>
          <p:cNvPr id="236" name="Google Shape;236;p35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237" name="Google Shape;237;p35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238" name="Google Shape;238;p35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239" name="Google Shape;239;p35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6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45" name="Google Shape;245;p36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Tired (69)</a:t>
            </a:r>
            <a:endParaRPr/>
          </a:p>
        </p:txBody>
      </p:sp>
      <p:sp>
        <p:nvSpPr>
          <p:cNvPr id="246" name="Google Shape;246;p36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Exhausted (13)</a:t>
            </a:r>
            <a:endParaRPr/>
          </a:p>
        </p:txBody>
      </p:sp>
      <p:sp>
        <p:nvSpPr>
          <p:cNvPr id="247" name="Google Shape;247;p36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248" name="Google Shape;248;p36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249" name="Google Shape;249;p36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37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55" name="Google Shape;255;p37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Tired (69)</a:t>
            </a:r>
            <a:endParaRPr/>
          </a:p>
        </p:txBody>
      </p:sp>
      <p:sp>
        <p:nvSpPr>
          <p:cNvPr id="256" name="Google Shape;256;p37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Exhausted (13)</a:t>
            </a:r>
            <a:endParaRPr/>
          </a:p>
        </p:txBody>
      </p:sp>
      <p:sp>
        <p:nvSpPr>
          <p:cNvPr id="257" name="Google Shape;257;p37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Done (3)</a:t>
            </a:r>
            <a:endParaRPr/>
          </a:p>
        </p:txBody>
      </p:sp>
      <p:sp>
        <p:nvSpPr>
          <p:cNvPr id="258" name="Google Shape;258;p37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259" name="Google Shape;259;p37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8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65" name="Google Shape;265;p38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Tired (69)</a:t>
            </a:r>
            <a:endParaRPr/>
          </a:p>
        </p:txBody>
      </p:sp>
      <p:sp>
        <p:nvSpPr>
          <p:cNvPr id="266" name="Google Shape;266;p38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Exhausted (13)</a:t>
            </a:r>
            <a:endParaRPr/>
          </a:p>
        </p:txBody>
      </p:sp>
      <p:sp>
        <p:nvSpPr>
          <p:cNvPr id="267" name="Google Shape;267;p38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Done (3)</a:t>
            </a:r>
            <a:endParaRPr/>
          </a:p>
        </p:txBody>
      </p:sp>
      <p:sp>
        <p:nvSpPr>
          <p:cNvPr id="268" name="Google Shape;268;p38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Hungry (2)</a:t>
            </a:r>
            <a:endParaRPr/>
          </a:p>
        </p:txBody>
      </p:sp>
      <p:sp>
        <p:nvSpPr>
          <p:cNvPr id="269" name="Google Shape;269;p38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9"/>
          <p:cNvSpPr txBox="1"/>
          <p:nvPr>
            <p:ph type="title"/>
          </p:nvPr>
        </p:nvSpPr>
        <p:spPr>
          <a:xfrm>
            <a:off x="4387453" y="303609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75" name="Google Shape;275;p39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Tired (69)</a:t>
            </a:r>
            <a:endParaRPr/>
          </a:p>
        </p:txBody>
      </p:sp>
      <p:sp>
        <p:nvSpPr>
          <p:cNvPr id="276" name="Google Shape;276;p39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Exhausted (13)</a:t>
            </a:r>
            <a:endParaRPr/>
          </a:p>
        </p:txBody>
      </p:sp>
      <p:sp>
        <p:nvSpPr>
          <p:cNvPr id="277" name="Google Shape;277;p39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Done (3)</a:t>
            </a:r>
            <a:endParaRPr/>
          </a:p>
        </p:txBody>
      </p:sp>
      <p:sp>
        <p:nvSpPr>
          <p:cNvPr id="278" name="Google Shape;278;p39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Hungry (2)</a:t>
            </a:r>
            <a:endParaRPr/>
          </a:p>
        </p:txBody>
      </p:sp>
      <p:sp>
        <p:nvSpPr>
          <p:cNvPr id="279" name="Google Shape;279;p39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Excited (1)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At end of the school day, how is a teacher most likely to finish this sentence: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“I’m so _______.”</a:t>
            </a:r>
            <a:endParaRPr/>
          </a:p>
        </p:txBody>
      </p:sp>
      <p:sp>
        <p:nvSpPr>
          <p:cNvPr id="285" name="Google Shape;285;p40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286" name="Google Shape;286;p40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shattered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knackered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close to stripping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motivated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behind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excited to review the data I collected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ready to go home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ready for a drink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ready for the weekend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41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4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4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297" name="Google Shape;297;p42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298" name="Google Shape;298;p42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299" name="Google Shape;299;p42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00" name="Google Shape;300;p42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01" name="Google Shape;301;p42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4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07" name="Google Shape;307;p43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Snapchat (68)</a:t>
            </a:r>
            <a:endParaRPr/>
          </a:p>
        </p:txBody>
      </p:sp>
      <p:sp>
        <p:nvSpPr>
          <p:cNvPr id="308" name="Google Shape;308;p43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309" name="Google Shape;309;p43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10" name="Google Shape;310;p43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11" name="Google Shape;311;p43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1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4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17" name="Google Shape;317;p44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Snapchat (68)</a:t>
            </a:r>
            <a:endParaRPr/>
          </a:p>
        </p:txBody>
      </p:sp>
      <p:sp>
        <p:nvSpPr>
          <p:cNvPr id="318" name="Google Shape;318;p44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Instagram (11)</a:t>
            </a:r>
            <a:endParaRPr/>
          </a:p>
        </p:txBody>
      </p:sp>
      <p:sp>
        <p:nvSpPr>
          <p:cNvPr id="319" name="Google Shape;319;p44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20" name="Google Shape;320;p44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21" name="Google Shape;321;p44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45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27" name="Google Shape;327;p45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Snapchat (68)</a:t>
            </a:r>
            <a:endParaRPr/>
          </a:p>
        </p:txBody>
      </p:sp>
      <p:sp>
        <p:nvSpPr>
          <p:cNvPr id="328" name="Google Shape;328;p45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Instagram (11)</a:t>
            </a:r>
            <a:endParaRPr/>
          </a:p>
        </p:txBody>
      </p:sp>
      <p:sp>
        <p:nvSpPr>
          <p:cNvPr id="329" name="Google Shape;329;p45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YouTube (4)</a:t>
            </a:r>
            <a:endParaRPr/>
          </a:p>
        </p:txBody>
      </p:sp>
      <p:sp>
        <p:nvSpPr>
          <p:cNvPr id="330" name="Google Shape;330;p45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31" name="Google Shape;331;p45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4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37" name="Google Shape;337;p46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Snapchat (68)</a:t>
            </a:r>
            <a:endParaRPr/>
          </a:p>
        </p:txBody>
      </p:sp>
      <p:sp>
        <p:nvSpPr>
          <p:cNvPr id="338" name="Google Shape;338;p46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Instagram (11)</a:t>
            </a:r>
            <a:endParaRPr/>
          </a:p>
        </p:txBody>
      </p:sp>
      <p:sp>
        <p:nvSpPr>
          <p:cNvPr id="339" name="Google Shape;339;p46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YouTube (4)</a:t>
            </a:r>
            <a:endParaRPr/>
          </a:p>
        </p:txBody>
      </p:sp>
      <p:sp>
        <p:nvSpPr>
          <p:cNvPr id="340" name="Google Shape;340;p46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Text/iMessage/Messenger (4)</a:t>
            </a:r>
            <a:endParaRPr/>
          </a:p>
        </p:txBody>
      </p:sp>
      <p:sp>
        <p:nvSpPr>
          <p:cNvPr id="341" name="Google Shape;341;p46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7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47" name="Google Shape;347;p47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Snapchat (68)</a:t>
            </a:r>
            <a:endParaRPr/>
          </a:p>
        </p:txBody>
      </p:sp>
      <p:sp>
        <p:nvSpPr>
          <p:cNvPr id="348" name="Google Shape;348;p47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Instagram (11)</a:t>
            </a:r>
            <a:endParaRPr/>
          </a:p>
        </p:txBody>
      </p:sp>
      <p:sp>
        <p:nvSpPr>
          <p:cNvPr id="349" name="Google Shape;349;p47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YouTube (4)</a:t>
            </a:r>
            <a:endParaRPr/>
          </a:p>
        </p:txBody>
      </p:sp>
      <p:sp>
        <p:nvSpPr>
          <p:cNvPr id="350" name="Google Shape;350;p47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Text/iMessage/Messenger (4)</a:t>
            </a:r>
            <a:endParaRPr/>
          </a:p>
        </p:txBody>
      </p:sp>
      <p:sp>
        <p:nvSpPr>
          <p:cNvPr id="351" name="Google Shape;351;p47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Facebook (4)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If you catch students on a cell phone when they’re not supposed to be, </a:t>
            </a:r>
            <a:b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</a:b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app are the most likely to be on?</a:t>
            </a:r>
            <a:endParaRPr/>
          </a:p>
        </p:txBody>
      </p:sp>
      <p:sp>
        <p:nvSpPr>
          <p:cNvPr id="357" name="Google Shape;357;p48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358" name="Google Shape;358;p48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Prodigy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Crossy Road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Musicly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Whatsapp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Minecraft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WeChat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Candy Crush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Netflix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2048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t/>
            </a:r>
            <a:endParaRPr b="0" i="0" sz="5600" u="none" cap="none" strike="noStrike">
              <a:solidFill>
                <a:srgbClr val="000000"/>
              </a:solidFill>
              <a:latin typeface="Arial Black"/>
              <a:ea typeface="Arial Black"/>
              <a:cs typeface="Arial Black"/>
              <a:sym typeface="Arial Black"/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p49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369" name="Google Shape;369;p50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370" name="Google Shape;370;p50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371" name="Google Shape;371;p50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72" name="Google Shape;372;p50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73" name="Google Shape;373;p50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5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379" name="Google Shape;379;p51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Coffee (59)</a:t>
            </a:r>
            <a:endParaRPr/>
          </a:p>
        </p:txBody>
      </p:sp>
      <p:sp>
        <p:nvSpPr>
          <p:cNvPr id="380" name="Google Shape;380;p51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381" name="Google Shape;381;p51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82" name="Google Shape;382;p51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83" name="Google Shape;383;p51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p5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389" name="Google Shape;389;p52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Coffee (59)</a:t>
            </a:r>
            <a:endParaRPr/>
          </a:p>
        </p:txBody>
      </p:sp>
      <p:sp>
        <p:nvSpPr>
          <p:cNvPr id="390" name="Google Shape;390;p52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Diet Coke/Misc sodas (18)</a:t>
            </a:r>
            <a:endParaRPr/>
          </a:p>
        </p:txBody>
      </p:sp>
      <p:sp>
        <p:nvSpPr>
          <p:cNvPr id="391" name="Google Shape;391;p52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392" name="Google Shape;392;p52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393" name="Google Shape;393;p52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7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5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399" name="Google Shape;399;p53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Coffee (59)</a:t>
            </a:r>
            <a:endParaRPr/>
          </a:p>
        </p:txBody>
      </p:sp>
      <p:sp>
        <p:nvSpPr>
          <p:cNvPr id="400" name="Google Shape;400;p53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Diet Coke/Misc sodas (18)</a:t>
            </a:r>
            <a:endParaRPr/>
          </a:p>
        </p:txBody>
      </p:sp>
      <p:sp>
        <p:nvSpPr>
          <p:cNvPr id="401" name="Google Shape;401;p53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Water (11)</a:t>
            </a:r>
            <a:endParaRPr/>
          </a:p>
        </p:txBody>
      </p:sp>
      <p:sp>
        <p:nvSpPr>
          <p:cNvPr id="402" name="Google Shape;402;p53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03" name="Google Shape;403;p53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81" name="Google Shape;81;p18"/>
          <p:cNvSpPr/>
          <p:nvPr/>
        </p:nvSpPr>
        <p:spPr>
          <a:xfrm>
            <a:off x="4387453" y="3107048"/>
            <a:ext cx="15609000" cy="1785900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82" name="Google Shape;82;p18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83" name="Google Shape;83;p18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84" name="Google Shape;84;p18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5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409" name="Google Shape;409;p54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Coffee (59)</a:t>
            </a:r>
            <a:endParaRPr/>
          </a:p>
        </p:txBody>
      </p:sp>
      <p:sp>
        <p:nvSpPr>
          <p:cNvPr id="410" name="Google Shape;410;p54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Diet Coke/Misc sodas (18)</a:t>
            </a:r>
            <a:endParaRPr/>
          </a:p>
        </p:txBody>
      </p:sp>
      <p:sp>
        <p:nvSpPr>
          <p:cNvPr id="411" name="Google Shape;411;p54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Water (11)</a:t>
            </a:r>
            <a:endParaRPr/>
          </a:p>
        </p:txBody>
      </p:sp>
      <p:sp>
        <p:nvSpPr>
          <p:cNvPr id="412" name="Google Shape;412;p54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Tea (2)</a:t>
            </a:r>
            <a:endParaRPr/>
          </a:p>
        </p:txBody>
      </p:sp>
      <p:sp>
        <p:nvSpPr>
          <p:cNvPr id="413" name="Google Shape;413;p54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55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419" name="Google Shape;419;p55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Coffee (59)</a:t>
            </a:r>
            <a:endParaRPr/>
          </a:p>
        </p:txBody>
      </p:sp>
      <p:sp>
        <p:nvSpPr>
          <p:cNvPr id="420" name="Google Shape;420;p55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Diet Coke/Misc sodas (18)</a:t>
            </a:r>
            <a:endParaRPr/>
          </a:p>
        </p:txBody>
      </p:sp>
      <p:sp>
        <p:nvSpPr>
          <p:cNvPr id="421" name="Google Shape;421;p55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Water (11)</a:t>
            </a:r>
            <a:endParaRPr/>
          </a:p>
        </p:txBody>
      </p:sp>
      <p:sp>
        <p:nvSpPr>
          <p:cNvPr id="422" name="Google Shape;422;p55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Tea (2)</a:t>
            </a:r>
            <a:endParaRPr/>
          </a:p>
        </p:txBody>
      </p:sp>
      <p:sp>
        <p:nvSpPr>
          <p:cNvPr id="423" name="Google Shape;423;p55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Wine (1)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Google Shape;428;p5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a teacher’s drink of choice during prep hour?</a:t>
            </a:r>
            <a:endParaRPr/>
          </a:p>
        </p:txBody>
      </p:sp>
      <p:sp>
        <p:nvSpPr>
          <p:cNvPr id="429" name="Google Shape;429;p56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430" name="Google Shape;430;p56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Anything with caffeine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Rock Star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5 Hour Energy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Rum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Vodka</a:t>
            </a:r>
            <a:b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chocolate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Alcohol?? j/k water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Sonic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Protein shake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4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57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6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5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41" name="Google Shape;441;p58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442" name="Google Shape;442;p58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443" name="Google Shape;443;p58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444" name="Google Shape;444;p58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45" name="Google Shape;445;p58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59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51" name="Google Shape;451;p59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Pee / Poop / Bathroom accidents (25) </a:t>
            </a:r>
            <a:endParaRPr/>
          </a:p>
        </p:txBody>
      </p:sp>
      <p:sp>
        <p:nvSpPr>
          <p:cNvPr id="452" name="Google Shape;452;p59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453" name="Google Shape;453;p59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454" name="Google Shape;454;p59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55" name="Google Shape;455;p59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9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6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61" name="Google Shape;461;p60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Pee / Poop / Bathroom accidents (25) </a:t>
            </a:r>
            <a:endParaRPr/>
          </a:p>
        </p:txBody>
      </p:sp>
      <p:sp>
        <p:nvSpPr>
          <p:cNvPr id="462" name="Google Shape;462;p60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Tying shoes / Shoelaces (14)</a:t>
            </a:r>
            <a:endParaRPr/>
          </a:p>
        </p:txBody>
      </p:sp>
      <p:sp>
        <p:nvSpPr>
          <p:cNvPr id="463" name="Google Shape;463;p60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464" name="Google Shape;464;p60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65" name="Google Shape;465;p60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6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71" name="Google Shape;471;p61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Pee / Poop / Bathroom accidents (25) </a:t>
            </a:r>
            <a:endParaRPr/>
          </a:p>
        </p:txBody>
      </p:sp>
      <p:sp>
        <p:nvSpPr>
          <p:cNvPr id="472" name="Google Shape;472;p61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Tying shoes / Shoelaces (14)</a:t>
            </a:r>
            <a:endParaRPr/>
          </a:p>
        </p:txBody>
      </p:sp>
      <p:sp>
        <p:nvSpPr>
          <p:cNvPr id="473" name="Google Shape;473;p61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Snot / Boogers / Noses (13)</a:t>
            </a:r>
            <a:endParaRPr/>
          </a:p>
        </p:txBody>
      </p:sp>
      <p:sp>
        <p:nvSpPr>
          <p:cNvPr id="474" name="Google Shape;474;p61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475" name="Google Shape;475;p61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p6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81" name="Google Shape;481;p62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Pee / Poop / Bathroom accidents (25) </a:t>
            </a:r>
            <a:endParaRPr/>
          </a:p>
        </p:txBody>
      </p:sp>
      <p:sp>
        <p:nvSpPr>
          <p:cNvPr id="482" name="Google Shape;482;p62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Tying shoes / Shoelaces (14)</a:t>
            </a:r>
            <a:endParaRPr/>
          </a:p>
        </p:txBody>
      </p:sp>
      <p:sp>
        <p:nvSpPr>
          <p:cNvPr id="483" name="Google Shape;483;p62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Snot / Boogers / Noses (13)</a:t>
            </a:r>
            <a:endParaRPr/>
          </a:p>
        </p:txBody>
      </p:sp>
      <p:sp>
        <p:nvSpPr>
          <p:cNvPr id="484" name="Google Shape;484;p62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Crying (3)</a:t>
            </a:r>
            <a:endParaRPr/>
          </a:p>
        </p:txBody>
      </p:sp>
      <p:sp>
        <p:nvSpPr>
          <p:cNvPr id="485" name="Google Shape;485;p62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6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491" name="Google Shape;491;p63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Pee / Poop / Bathroom accidents (25) </a:t>
            </a:r>
            <a:endParaRPr/>
          </a:p>
        </p:txBody>
      </p:sp>
      <p:sp>
        <p:nvSpPr>
          <p:cNvPr id="492" name="Google Shape;492;p63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Tying shoes / Shoelaces (14)</a:t>
            </a:r>
            <a:endParaRPr/>
          </a:p>
        </p:txBody>
      </p:sp>
      <p:sp>
        <p:nvSpPr>
          <p:cNvPr id="493" name="Google Shape;493;p63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Snot / Boogers / Noses (13)</a:t>
            </a:r>
            <a:endParaRPr/>
          </a:p>
        </p:txBody>
      </p:sp>
      <p:sp>
        <p:nvSpPr>
          <p:cNvPr id="494" name="Google Shape;494;p63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Crying (3)</a:t>
            </a:r>
            <a:endParaRPr/>
          </a:p>
        </p:txBody>
      </p:sp>
      <p:sp>
        <p:nvSpPr>
          <p:cNvPr id="495" name="Google Shape;495;p63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Tattling (1)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91" name="Google Shape;91;p19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Pen/pencil (62)</a:t>
            </a:r>
            <a:endParaRPr/>
          </a:p>
        </p:txBody>
      </p:sp>
      <p:sp>
        <p:nvSpPr>
          <p:cNvPr id="92" name="Google Shape;92;p19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93" name="Google Shape;93;p19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95" name="Google Shape;95;p19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p6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940"/>
              <a:buFont typeface="Helvetica Neue"/>
              <a:buNone/>
            </a:pPr>
            <a:r>
              <a:rPr b="0" i="0" lang="en-US" sz="594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something a kindergarten teacher deals with regularly that a high school teacher NEVER deals with?</a:t>
            </a:r>
            <a:endParaRPr/>
          </a:p>
        </p:txBody>
      </p:sp>
      <p:sp>
        <p:nvSpPr>
          <p:cNvPr id="501" name="Google Shape;501;p64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502" name="Google Shape;502;p64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Biting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Licking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Eating “stuff”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Pulling teeth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Lice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Getting called “Mommy”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Kids touching you / Leg grabs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Missing Mom / Separation anxiety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Boo boos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p65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7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1" name="Shape 5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" name="Google Shape;512;p6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13" name="Google Shape;513;p66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514" name="Google Shape;514;p66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515" name="Google Shape;515;p66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516" name="Google Shape;516;p66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17" name="Google Shape;517;p66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67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23" name="Google Shape;523;p67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Bathroom (27)</a:t>
            </a:r>
            <a:endParaRPr/>
          </a:p>
        </p:txBody>
      </p:sp>
      <p:sp>
        <p:nvSpPr>
          <p:cNvPr id="524" name="Google Shape;524;p67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525" name="Google Shape;525;p67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526" name="Google Shape;526;p67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27" name="Google Shape;527;p67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p6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33" name="Google Shape;533;p68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Bathroom (27)</a:t>
            </a:r>
            <a:endParaRPr/>
          </a:p>
        </p:txBody>
      </p:sp>
      <p:sp>
        <p:nvSpPr>
          <p:cNvPr id="534" name="Google Shape;534;p68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Overslept (11)</a:t>
            </a:r>
            <a:endParaRPr/>
          </a:p>
        </p:txBody>
      </p:sp>
      <p:sp>
        <p:nvSpPr>
          <p:cNvPr id="535" name="Google Shape;535;p68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536" name="Google Shape;536;p68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37" name="Google Shape;537;p68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69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43" name="Google Shape;543;p69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Bathroom (27)</a:t>
            </a:r>
            <a:endParaRPr/>
          </a:p>
        </p:txBody>
      </p:sp>
      <p:sp>
        <p:nvSpPr>
          <p:cNvPr id="544" name="Google Shape;544;p69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Overslept (11)</a:t>
            </a:r>
            <a:endParaRPr/>
          </a:p>
        </p:txBody>
      </p:sp>
      <p:sp>
        <p:nvSpPr>
          <p:cNvPr id="545" name="Google Shape;545;p69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Locker issues (5)</a:t>
            </a:r>
            <a:endParaRPr/>
          </a:p>
        </p:txBody>
      </p:sp>
      <p:sp>
        <p:nvSpPr>
          <p:cNvPr id="546" name="Google Shape;546;p69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47" name="Google Shape;547;p69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1" name="Shape 5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" name="Google Shape;552;p7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53" name="Google Shape;553;p70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Bathroom (27)</a:t>
            </a:r>
            <a:endParaRPr/>
          </a:p>
        </p:txBody>
      </p:sp>
      <p:sp>
        <p:nvSpPr>
          <p:cNvPr id="554" name="Google Shape;554;p70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Overslept (11)</a:t>
            </a:r>
            <a:endParaRPr/>
          </a:p>
        </p:txBody>
      </p:sp>
      <p:sp>
        <p:nvSpPr>
          <p:cNvPr id="555" name="Google Shape;555;p70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Locker issues (5)</a:t>
            </a:r>
            <a:endParaRPr/>
          </a:p>
        </p:txBody>
      </p:sp>
      <p:sp>
        <p:nvSpPr>
          <p:cNvPr id="556" name="Google Shape;556;p70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Traffic, bus problems (4)</a:t>
            </a:r>
            <a:endParaRPr/>
          </a:p>
        </p:txBody>
      </p:sp>
      <p:sp>
        <p:nvSpPr>
          <p:cNvPr id="557" name="Google Shape;557;p70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7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63" name="Google Shape;563;p71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Bathroom (27)</a:t>
            </a:r>
            <a:endParaRPr/>
          </a:p>
        </p:txBody>
      </p:sp>
      <p:sp>
        <p:nvSpPr>
          <p:cNvPr id="564" name="Google Shape;564;p71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Overslept (11)</a:t>
            </a:r>
            <a:endParaRPr/>
          </a:p>
        </p:txBody>
      </p:sp>
      <p:sp>
        <p:nvSpPr>
          <p:cNvPr id="565" name="Google Shape;565;p71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Locker issues (5)</a:t>
            </a:r>
            <a:endParaRPr/>
          </a:p>
        </p:txBody>
      </p:sp>
      <p:sp>
        <p:nvSpPr>
          <p:cNvPr id="566" name="Google Shape;566;p71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Traffic, bus problems (4)</a:t>
            </a:r>
            <a:endParaRPr/>
          </a:p>
        </p:txBody>
      </p:sp>
      <p:sp>
        <p:nvSpPr>
          <p:cNvPr id="567" name="Google Shape;567;p71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Another teacher (3)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7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most common student excuse for being late to class?</a:t>
            </a:r>
            <a:endParaRPr/>
          </a:p>
        </p:txBody>
      </p:sp>
      <p:sp>
        <p:nvSpPr>
          <p:cNvPr id="573" name="Google Shape;573;p72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574" name="Google Shape;574;p72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Had to come too far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Talking to friends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Crowded hallway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Fight in the hall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Dinosaurs in the hallway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My mom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Got lost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My iWatch didn’t wake me up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Boyfriend / Girlfriend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Google Shape;579;p73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8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101" name="Google Shape;101;p20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Pen/pencil (62)</a:t>
            </a:r>
            <a:endParaRPr/>
          </a:p>
        </p:txBody>
      </p:sp>
      <p:sp>
        <p:nvSpPr>
          <p:cNvPr id="102" name="Google Shape;102;p20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Homework (11)</a:t>
            </a:r>
            <a:endParaRPr/>
          </a:p>
        </p:txBody>
      </p:sp>
      <p:sp>
        <p:nvSpPr>
          <p:cNvPr id="103" name="Google Shape;103;p20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104" name="Google Shape;104;p20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05" name="Google Shape;105;p20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" name="Google Shape;584;p7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585" name="Google Shape;585;p74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586" name="Google Shape;586;p74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587" name="Google Shape;587;p74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588" name="Google Shape;588;p74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89" name="Google Shape;589;p74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3" name="Shape 5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" name="Google Shape;594;p75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595" name="Google Shape;595;p75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Salad (11)</a:t>
            </a:r>
            <a:endParaRPr/>
          </a:p>
        </p:txBody>
      </p:sp>
      <p:sp>
        <p:nvSpPr>
          <p:cNvPr id="596" name="Google Shape;596;p75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597" name="Google Shape;597;p75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598" name="Google Shape;598;p75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599" name="Google Shape;599;p75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3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7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605" name="Google Shape;605;p76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Salad (11)</a:t>
            </a:r>
            <a:endParaRPr/>
          </a:p>
        </p:txBody>
      </p:sp>
      <p:sp>
        <p:nvSpPr>
          <p:cNvPr id="606" name="Google Shape;606;p76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Fish (sticks, sandwich, etc.) (11)</a:t>
            </a:r>
            <a:endParaRPr/>
          </a:p>
        </p:txBody>
      </p:sp>
      <p:sp>
        <p:nvSpPr>
          <p:cNvPr id="607" name="Google Shape;607;p76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608" name="Google Shape;608;p76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09" name="Google Shape;609;p76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3" name="Shape 6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Google Shape;614;p77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615" name="Google Shape;615;p77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Salad (11)</a:t>
            </a:r>
            <a:endParaRPr/>
          </a:p>
        </p:txBody>
      </p:sp>
      <p:sp>
        <p:nvSpPr>
          <p:cNvPr id="616" name="Google Shape;616;p77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Fish (sticks, sandwich, etc.) (11)</a:t>
            </a:r>
            <a:endParaRPr/>
          </a:p>
        </p:txBody>
      </p:sp>
      <p:sp>
        <p:nvSpPr>
          <p:cNvPr id="617" name="Google Shape;617;p77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Meatloaf (8)</a:t>
            </a:r>
            <a:endParaRPr/>
          </a:p>
        </p:txBody>
      </p:sp>
      <p:sp>
        <p:nvSpPr>
          <p:cNvPr id="618" name="Google Shape;618;p77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19" name="Google Shape;619;p77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3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7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625" name="Google Shape;625;p78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Salad (11)</a:t>
            </a:r>
            <a:endParaRPr/>
          </a:p>
        </p:txBody>
      </p:sp>
      <p:sp>
        <p:nvSpPr>
          <p:cNvPr id="626" name="Google Shape;626;p78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Fish (sticks, sandwich, etc.) (11)</a:t>
            </a:r>
            <a:endParaRPr/>
          </a:p>
        </p:txBody>
      </p:sp>
      <p:sp>
        <p:nvSpPr>
          <p:cNvPr id="627" name="Google Shape;627;p78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Meatloaf (8)</a:t>
            </a:r>
            <a:endParaRPr/>
          </a:p>
        </p:txBody>
      </p:sp>
      <p:sp>
        <p:nvSpPr>
          <p:cNvPr id="628" name="Google Shape;628;p78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Salisbury steak (2)</a:t>
            </a:r>
            <a:endParaRPr/>
          </a:p>
        </p:txBody>
      </p:sp>
      <p:sp>
        <p:nvSpPr>
          <p:cNvPr id="629" name="Google Shape;629;p78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3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79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635" name="Google Shape;635;p79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Salad (11)</a:t>
            </a:r>
            <a:endParaRPr/>
          </a:p>
        </p:txBody>
      </p:sp>
      <p:sp>
        <p:nvSpPr>
          <p:cNvPr id="636" name="Google Shape;636;p79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Fish (sticks, sandwich, etc.) (11)</a:t>
            </a:r>
            <a:endParaRPr/>
          </a:p>
        </p:txBody>
      </p:sp>
      <p:sp>
        <p:nvSpPr>
          <p:cNvPr id="637" name="Google Shape;637;p79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Meatloaf (8)</a:t>
            </a:r>
            <a:endParaRPr/>
          </a:p>
        </p:txBody>
      </p:sp>
      <p:sp>
        <p:nvSpPr>
          <p:cNvPr id="638" name="Google Shape;638;p79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Salisbury steak (2)</a:t>
            </a:r>
            <a:endParaRPr/>
          </a:p>
        </p:txBody>
      </p:sp>
      <p:sp>
        <p:nvSpPr>
          <p:cNvPr id="639" name="Google Shape;639;p79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dogs (2)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8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least popular school lunch?</a:t>
            </a:r>
            <a:endParaRPr/>
          </a:p>
        </p:txBody>
      </p:sp>
      <p:sp>
        <p:nvSpPr>
          <p:cNvPr id="645" name="Google Shape;645;p80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646" name="Google Shape;646;p80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Mystery meat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Cook’s choice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Spaghetti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Chili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Any casserole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Anything healthy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Sloppy joe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Goulash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Rainbow hash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0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81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9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5" name="Shape 6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Google Shape;656;p8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657" name="Google Shape;657;p82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658" name="Google Shape;658;p82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659" name="Google Shape;659;p82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660" name="Google Shape;660;p82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61" name="Google Shape;661;p82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6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5" name="Shape 6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6" name="Google Shape;666;p8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667" name="Google Shape;667;p83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Crossed Buns (16)</a:t>
            </a:r>
            <a:endParaRPr/>
          </a:p>
        </p:txBody>
      </p:sp>
      <p:sp>
        <p:nvSpPr>
          <p:cNvPr id="668" name="Google Shape;668;p83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669" name="Google Shape;669;p83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670" name="Google Shape;670;p83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71" name="Google Shape;671;p83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111" name="Google Shape;111;p21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Pen/pencil (62)</a:t>
            </a:r>
            <a:endParaRPr/>
          </a:p>
        </p:txBody>
      </p:sp>
      <p:sp>
        <p:nvSpPr>
          <p:cNvPr id="112" name="Google Shape;112;p21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Homework (11)</a:t>
            </a:r>
            <a:endParaRPr/>
          </a:p>
        </p:txBody>
      </p:sp>
      <p:sp>
        <p:nvSpPr>
          <p:cNvPr id="113" name="Google Shape;113;p21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Book (3)</a:t>
            </a:r>
            <a:endParaRPr/>
          </a:p>
        </p:txBody>
      </p:sp>
      <p:sp>
        <p:nvSpPr>
          <p:cNvPr id="114" name="Google Shape;114;p21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115" name="Google Shape;115;p21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5" name="Shape 6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Google Shape;676;p8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677" name="Google Shape;677;p84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Crossed Buns (16)</a:t>
            </a:r>
            <a:endParaRPr/>
          </a:p>
        </p:txBody>
      </p:sp>
      <p:sp>
        <p:nvSpPr>
          <p:cNvPr id="678" name="Google Shape;678;p84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Anthem / Star Spangled Banner (14)</a:t>
            </a:r>
            <a:endParaRPr/>
          </a:p>
        </p:txBody>
      </p:sp>
      <p:sp>
        <p:nvSpPr>
          <p:cNvPr id="679" name="Google Shape;679;p84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680" name="Google Shape;680;p84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81" name="Google Shape;681;p84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5" name="Shape 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" name="Google Shape;686;p85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687" name="Google Shape;687;p85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Crossed Buns (16)</a:t>
            </a:r>
            <a:endParaRPr/>
          </a:p>
        </p:txBody>
      </p:sp>
      <p:sp>
        <p:nvSpPr>
          <p:cNvPr id="688" name="Google Shape;688;p85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Anthem / Star Spangled Banner (14)</a:t>
            </a:r>
            <a:endParaRPr/>
          </a:p>
        </p:txBody>
      </p:sp>
      <p:sp>
        <p:nvSpPr>
          <p:cNvPr id="689" name="Google Shape;689;p85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Twinkle Twinkle Little Star (6)</a:t>
            </a:r>
            <a:endParaRPr/>
          </a:p>
        </p:txBody>
      </p:sp>
      <p:sp>
        <p:nvSpPr>
          <p:cNvPr id="690" name="Google Shape;690;p85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691" name="Google Shape;691;p85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5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Google Shape;696;p8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697" name="Google Shape;697;p86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Crossed Buns (16)</a:t>
            </a:r>
            <a:endParaRPr/>
          </a:p>
        </p:txBody>
      </p:sp>
      <p:sp>
        <p:nvSpPr>
          <p:cNvPr id="698" name="Google Shape;698;p86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Anthem / Star Spangled Banner (14)</a:t>
            </a:r>
            <a:endParaRPr/>
          </a:p>
        </p:txBody>
      </p:sp>
      <p:sp>
        <p:nvSpPr>
          <p:cNvPr id="699" name="Google Shape;699;p86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Twinkle Twinkle Little Star (6)</a:t>
            </a:r>
            <a:endParaRPr/>
          </a:p>
        </p:txBody>
      </p:sp>
      <p:sp>
        <p:nvSpPr>
          <p:cNvPr id="700" name="Google Shape;700;p86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Mary Had a Little Lamb (4)</a:t>
            </a:r>
            <a:endParaRPr/>
          </a:p>
        </p:txBody>
      </p:sp>
      <p:sp>
        <p:nvSpPr>
          <p:cNvPr id="701" name="Google Shape;701;p86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5" name="Shape 7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" name="Google Shape;706;p87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707" name="Google Shape;707;p87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Hot Crossed Buns (16)</a:t>
            </a:r>
            <a:endParaRPr/>
          </a:p>
        </p:txBody>
      </p:sp>
      <p:sp>
        <p:nvSpPr>
          <p:cNvPr id="708" name="Google Shape;708;p87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Anthem / Star Spangled Banner (14)</a:t>
            </a:r>
            <a:endParaRPr/>
          </a:p>
        </p:txBody>
      </p:sp>
      <p:sp>
        <p:nvSpPr>
          <p:cNvPr id="709" name="Google Shape;709;p87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Twinkle Twinkle Little Star (6)</a:t>
            </a:r>
            <a:endParaRPr/>
          </a:p>
        </p:txBody>
      </p:sp>
      <p:sp>
        <p:nvSpPr>
          <p:cNvPr id="710" name="Google Shape;710;p87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Mary Had a Little Lamb (4)</a:t>
            </a:r>
            <a:endParaRPr/>
          </a:p>
        </p:txBody>
      </p:sp>
      <p:sp>
        <p:nvSpPr>
          <p:cNvPr id="711" name="Google Shape;711;p87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Jingle Bells (4)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5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p88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song that every kid has had to learn in music class?</a:t>
            </a:r>
            <a:endParaRPr/>
          </a:p>
        </p:txBody>
      </p:sp>
      <p:sp>
        <p:nvSpPr>
          <p:cNvPr id="717" name="Google Shape;717;p88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718" name="Google Shape;718;p88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Alma mater / School song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Three Blind Mice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America the Beautiful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Do Re Mi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50 Nifty United States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Cotton Eyed Joe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Hokey Pokey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Smoke on the Water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Don’t Stop Believin’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89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QUESTION 10 (Final question!)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7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90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29" name="Google Shape;729;p90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endParaRPr/>
          </a:p>
        </p:txBody>
      </p:sp>
      <p:sp>
        <p:nvSpPr>
          <p:cNvPr id="730" name="Google Shape;730;p90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731" name="Google Shape;731;p90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732" name="Google Shape;732;p90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733" name="Google Shape;733;p90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7" name="Shape 7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p91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39" name="Google Shape;739;p91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Polar Express (14)</a:t>
            </a:r>
            <a:endParaRPr/>
          </a:p>
        </p:txBody>
      </p:sp>
      <p:sp>
        <p:nvSpPr>
          <p:cNvPr id="740" name="Google Shape;740;p91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endParaRPr/>
          </a:p>
        </p:txBody>
      </p:sp>
      <p:sp>
        <p:nvSpPr>
          <p:cNvPr id="741" name="Google Shape;741;p91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742" name="Google Shape;742;p91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743" name="Google Shape;743;p91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7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Google Shape;748;p9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49" name="Google Shape;749;p92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Polar Express (14)</a:t>
            </a:r>
            <a:endParaRPr/>
          </a:p>
        </p:txBody>
      </p:sp>
      <p:sp>
        <p:nvSpPr>
          <p:cNvPr id="750" name="Google Shape;750;p92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Elf (7)</a:t>
            </a:r>
            <a:endParaRPr/>
          </a:p>
        </p:txBody>
      </p:sp>
      <p:sp>
        <p:nvSpPr>
          <p:cNvPr id="751" name="Google Shape;751;p92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endParaRPr/>
          </a:p>
        </p:txBody>
      </p:sp>
      <p:sp>
        <p:nvSpPr>
          <p:cNvPr id="752" name="Google Shape;752;p92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753" name="Google Shape;753;p92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7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7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p9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59" name="Google Shape;759;p93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Polar Express (14)</a:t>
            </a:r>
            <a:endParaRPr/>
          </a:p>
        </p:txBody>
      </p:sp>
      <p:sp>
        <p:nvSpPr>
          <p:cNvPr id="760" name="Google Shape;760;p93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Elf (7)</a:t>
            </a:r>
            <a:endParaRPr/>
          </a:p>
        </p:txBody>
      </p:sp>
      <p:sp>
        <p:nvSpPr>
          <p:cNvPr id="761" name="Google Shape;761;p93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Nemo (6)</a:t>
            </a:r>
            <a:endParaRPr/>
          </a:p>
        </p:txBody>
      </p:sp>
      <p:sp>
        <p:nvSpPr>
          <p:cNvPr id="762" name="Google Shape;762;p93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endParaRPr/>
          </a:p>
        </p:txBody>
      </p:sp>
      <p:sp>
        <p:nvSpPr>
          <p:cNvPr id="763" name="Google Shape;763;p93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121" name="Google Shape;121;p22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Pen/pencil (62)</a:t>
            </a:r>
            <a:endParaRPr/>
          </a:p>
        </p:txBody>
      </p:sp>
      <p:sp>
        <p:nvSpPr>
          <p:cNvPr id="122" name="Google Shape;122;p22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Homework (11)</a:t>
            </a:r>
            <a:endParaRPr/>
          </a:p>
        </p:txBody>
      </p:sp>
      <p:sp>
        <p:nvSpPr>
          <p:cNvPr id="123" name="Google Shape;123;p22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Book (3)</a:t>
            </a:r>
            <a:endParaRPr/>
          </a:p>
        </p:txBody>
      </p:sp>
      <p:sp>
        <p:nvSpPr>
          <p:cNvPr id="124" name="Google Shape;124;p22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Laptop/Chromebook/device (2)</a:t>
            </a:r>
            <a:endParaRPr/>
          </a:p>
        </p:txBody>
      </p:sp>
      <p:sp>
        <p:nvSpPr>
          <p:cNvPr id="125" name="Google Shape;125;p22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7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p94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69" name="Google Shape;769;p94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Polar Express (14)</a:t>
            </a:r>
            <a:endParaRPr/>
          </a:p>
        </p:txBody>
      </p:sp>
      <p:sp>
        <p:nvSpPr>
          <p:cNvPr id="770" name="Google Shape;770;p94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Elf (7)</a:t>
            </a:r>
            <a:endParaRPr/>
          </a:p>
        </p:txBody>
      </p:sp>
      <p:sp>
        <p:nvSpPr>
          <p:cNvPr id="771" name="Google Shape;771;p94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Nemo (6)</a:t>
            </a:r>
            <a:endParaRPr/>
          </a:p>
        </p:txBody>
      </p:sp>
      <p:sp>
        <p:nvSpPr>
          <p:cNvPr id="772" name="Google Shape;772;p94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Frozen (6)</a:t>
            </a:r>
            <a:endParaRPr/>
          </a:p>
        </p:txBody>
      </p:sp>
      <p:sp>
        <p:nvSpPr>
          <p:cNvPr id="773" name="Google Shape;773;p94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3B802"/>
          </a:solidFill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 Black"/>
              <a:buNone/>
            </a:pPr>
            <a:r>
              <a:rPr b="0" i="0" lang="en-US" sz="90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7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" name="Google Shape;778;p95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79" name="Google Shape;779;p95"/>
          <p:cNvSpPr/>
          <p:nvPr/>
        </p:nvSpPr>
        <p:spPr>
          <a:xfrm>
            <a:off x="4387453" y="31705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Polar Express (14)</a:t>
            </a:r>
            <a:endParaRPr/>
          </a:p>
        </p:txBody>
      </p:sp>
      <p:sp>
        <p:nvSpPr>
          <p:cNvPr id="780" name="Google Shape;780;p95"/>
          <p:cNvSpPr/>
          <p:nvPr/>
        </p:nvSpPr>
        <p:spPr>
          <a:xfrm>
            <a:off x="4387453" y="52335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Elf (7)</a:t>
            </a:r>
            <a:endParaRPr/>
          </a:p>
        </p:txBody>
      </p:sp>
      <p:sp>
        <p:nvSpPr>
          <p:cNvPr id="781" name="Google Shape;781;p95"/>
          <p:cNvSpPr/>
          <p:nvPr/>
        </p:nvSpPr>
        <p:spPr>
          <a:xfrm>
            <a:off x="4387453" y="72965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Nemo (6)</a:t>
            </a:r>
            <a:endParaRPr/>
          </a:p>
        </p:txBody>
      </p:sp>
      <p:sp>
        <p:nvSpPr>
          <p:cNvPr id="782" name="Google Shape;782;p95"/>
          <p:cNvSpPr/>
          <p:nvPr/>
        </p:nvSpPr>
        <p:spPr>
          <a:xfrm>
            <a:off x="4387453" y="93595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Frozen (6)</a:t>
            </a:r>
            <a:endParaRPr/>
          </a:p>
        </p:txBody>
      </p:sp>
      <p:sp>
        <p:nvSpPr>
          <p:cNvPr id="783" name="Google Shape;783;p95"/>
          <p:cNvSpPr/>
          <p:nvPr/>
        </p:nvSpPr>
        <p:spPr>
          <a:xfrm>
            <a:off x="4387453" y="114225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Lion King (2) Grinch (2)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slides/slide8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7" name="Shape 7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" name="Google Shape;788;p96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is the most-watched movie shown by teachers in K-12 classrooms?</a:t>
            </a:r>
            <a:endParaRPr/>
          </a:p>
        </p:txBody>
      </p:sp>
      <p:sp>
        <p:nvSpPr>
          <p:cNvPr id="789" name="Google Shape;789;p96"/>
          <p:cNvSpPr/>
          <p:nvPr/>
        </p:nvSpPr>
        <p:spPr>
          <a:xfrm>
            <a:off x="12394385" y="3226797"/>
            <a:ext cx="11168049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adsf1</a:t>
            </a:r>
            <a:endParaRPr/>
          </a:p>
        </p:txBody>
      </p:sp>
      <p:sp>
        <p:nvSpPr>
          <p:cNvPr id="790" name="Google Shape;790;p96"/>
          <p:cNvSpPr/>
          <p:nvPr/>
        </p:nvSpPr>
        <p:spPr>
          <a:xfrm>
            <a:off x="821566" y="3226797"/>
            <a:ext cx="22740868" cy="9616434"/>
          </a:xfrm>
          <a:prstGeom prst="roundRect">
            <a:avLst>
              <a:gd fmla="val 65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t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Remember the Titans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Magic School Bus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Romeo and Juliet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Bill Nye the Science Guy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Harry Potter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Holes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Anything Disney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National Treasure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Stand and Deliver</a:t>
            </a:r>
            <a:endParaRPr/>
          </a:p>
        </p:txBody>
      </p:sp>
      <p:pic>
        <p:nvPicPr>
          <p:cNvPr descr="Image" id="791" name="Google Shape;791;p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438202" y="12759545"/>
            <a:ext cx="851648" cy="8516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8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5" name="Shape 7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" name="Google Shape;796;p97"/>
          <p:cNvSpPr txBox="1"/>
          <p:nvPr>
            <p:ph type="title"/>
          </p:nvPr>
        </p:nvSpPr>
        <p:spPr>
          <a:xfrm>
            <a:off x="4387453" y="5413200"/>
            <a:ext cx="15609095" cy="28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0"/>
              <a:buFont typeface="Helvetica Neue"/>
              <a:buNone/>
            </a:pPr>
            <a:r>
              <a:rPr b="0" i="0" lang="en-US" sz="14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We have a winner!</a:t>
            </a:r>
            <a:endParaRPr/>
          </a:p>
        </p:txBody>
      </p:sp>
      <p:pic>
        <p:nvPicPr>
          <p:cNvPr descr="Family Feud Theme" id="797" name="Google Shape;797;p97" title="Family Feud Theme (2010-Present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440100" y="13076125"/>
            <a:ext cx="634175" cy="47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/>
          <p:nvPr>
            <p:ph type="title"/>
          </p:nvPr>
        </p:nvSpPr>
        <p:spPr>
          <a:xfrm>
            <a:off x="4387453" y="357187"/>
            <a:ext cx="15609095" cy="2889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600"/>
              <a:buFont typeface="Helvetica Neue"/>
              <a:buNone/>
            </a:pPr>
            <a:r>
              <a:rPr b="0" i="0" lang="en-US" sz="66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What’s the one thing students are most likely to forget to bring to class?</a:t>
            </a:r>
            <a:endParaRPr/>
          </a:p>
        </p:txBody>
      </p:sp>
      <p:sp>
        <p:nvSpPr>
          <p:cNvPr id="131" name="Google Shape;131;p23"/>
          <p:cNvSpPr/>
          <p:nvPr/>
        </p:nvSpPr>
        <p:spPr>
          <a:xfrm>
            <a:off x="4387453" y="3107048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Pen/pencil (62)</a:t>
            </a:r>
            <a:endParaRPr/>
          </a:p>
        </p:txBody>
      </p:sp>
      <p:sp>
        <p:nvSpPr>
          <p:cNvPr id="132" name="Google Shape;132;p23"/>
          <p:cNvSpPr/>
          <p:nvPr/>
        </p:nvSpPr>
        <p:spPr>
          <a:xfrm>
            <a:off x="4387453" y="5170047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Homework (11)</a:t>
            </a:r>
            <a:endParaRPr/>
          </a:p>
        </p:txBody>
      </p:sp>
      <p:sp>
        <p:nvSpPr>
          <p:cNvPr id="133" name="Google Shape;133;p23"/>
          <p:cNvSpPr/>
          <p:nvPr/>
        </p:nvSpPr>
        <p:spPr>
          <a:xfrm>
            <a:off x="4387453" y="7233046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Book (3)</a:t>
            </a:r>
            <a:endParaRPr/>
          </a:p>
        </p:txBody>
      </p:sp>
      <p:sp>
        <p:nvSpPr>
          <p:cNvPr id="134" name="Google Shape;134;p23"/>
          <p:cNvSpPr/>
          <p:nvPr/>
        </p:nvSpPr>
        <p:spPr>
          <a:xfrm>
            <a:off x="4387453" y="9296045"/>
            <a:ext cx="15609095" cy="1785939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Laptop/Chromebook/device (2)</a:t>
            </a:r>
            <a:endParaRPr/>
          </a:p>
        </p:txBody>
      </p:sp>
      <p:sp>
        <p:nvSpPr>
          <p:cNvPr id="135" name="Google Shape;135;p23"/>
          <p:cNvSpPr/>
          <p:nvPr/>
        </p:nvSpPr>
        <p:spPr>
          <a:xfrm>
            <a:off x="4387453" y="11359045"/>
            <a:ext cx="15609095" cy="1785938"/>
          </a:xfrm>
          <a:prstGeom prst="roundRect">
            <a:avLst>
              <a:gd fmla="val 35000" name="adj"/>
            </a:avLst>
          </a:prstGeom>
          <a:solidFill>
            <a:srgbClr val="FFFFFF"/>
          </a:solidFill>
          <a:ln cap="flat" cmpd="sng" w="114300">
            <a:solidFill>
              <a:srgbClr val="F3B802"/>
            </a:solidFill>
            <a:prstDash val="solid"/>
            <a:miter lim="400000"/>
            <a:headEnd len="sm" w="sm" type="none"/>
            <a:tailEnd len="sm" w="sm" type="none"/>
          </a:ln>
        </p:spPr>
        <p:txBody>
          <a:bodyPr anchorCtr="0" anchor="ctr" bIns="71425" lIns="71425" spcFirstLastPara="1" rIns="71425" wrap="square" tIns="7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Arial Black"/>
              <a:buNone/>
            </a:pPr>
            <a:r>
              <a:rPr b="0" i="0" lang="en-US" sz="56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rPr>
              <a:t>Calculator (1)</a:t>
            </a:r>
            <a:endParaRPr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