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9144000" cx="15544800"/>
  <p:notesSz cx="6858000" cy="9144000"/>
  <p:embeddedFontLst>
    <p:embeddedFont>
      <p:font typeface="Francois One"/>
      <p:regular r:id="rId15"/>
    </p:embeddedFont>
    <p:embeddedFont>
      <p:font typeface="Luckiest Guy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FrancoisOne-regular.fntdata"/><Relationship Id="rId14" Type="http://schemas.openxmlformats.org/officeDocument/2006/relationships/slide" Target="slides/slide10.xml"/><Relationship Id="rId16" Type="http://schemas.openxmlformats.org/officeDocument/2006/relationships/font" Target="fonts/LuckiestGuy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46ea4acac3_0_141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46ea4acac3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6ea4acac3_0_13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6ea4acac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6ea4acac3_0_29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6ea4acac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6ea4acac3_0_45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6ea4acac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6ea4acac3_0_61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6ea4acac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6ea4acac3_0_77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6ea4acac3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6ea4acac3_0_93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6ea4acac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6ea4acac3_0_109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6ea4acac3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46ea4acac3_0_125:notes"/>
          <p:cNvSpPr/>
          <p:nvPr>
            <p:ph idx="2" type="sldImg"/>
          </p:nvPr>
        </p:nvSpPr>
        <p:spPr>
          <a:xfrm>
            <a:off x="514652" y="685800"/>
            <a:ext cx="58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46ea4acac3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29904" y="1323689"/>
            <a:ext cx="14484900" cy="36492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29890" y="5038444"/>
            <a:ext cx="14484900" cy="14091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29890" y="1966444"/>
            <a:ext cx="14484900" cy="34908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700"/>
              <a:buNone/>
              <a:defRPr sz="20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29890" y="5603956"/>
            <a:ext cx="14484900" cy="23124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29890" y="3823733"/>
            <a:ext cx="14484900" cy="14964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29890" y="2048844"/>
            <a:ext cx="144849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29890" y="2048844"/>
            <a:ext cx="67998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8215080" y="2048844"/>
            <a:ext cx="6799800" cy="60735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29890" y="987733"/>
            <a:ext cx="4773600" cy="13434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29890" y="2470400"/>
            <a:ext cx="4773600" cy="56523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33425" y="800267"/>
            <a:ext cx="10825200" cy="7272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1pPr>
            <a:lvl2pPr lvl="1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2pPr>
            <a:lvl3pPr lvl="2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3pPr>
            <a:lvl4pPr lvl="3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4pPr>
            <a:lvl5pPr lvl="4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5pPr>
            <a:lvl6pPr lvl="5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6pPr>
            <a:lvl7pPr lvl="6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7pPr>
            <a:lvl8pPr lvl="7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8pPr>
            <a:lvl9pPr lvl="8">
              <a:spcBef>
                <a:spcPts val="0"/>
              </a:spcBef>
              <a:spcAft>
                <a:spcPts val="0"/>
              </a:spcAft>
              <a:buSzPts val="8300"/>
              <a:buNone/>
              <a:defRPr sz="8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772400" y="-222"/>
            <a:ext cx="77724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57800" lIns="157800" spcFirstLastPara="1" rIns="157800" wrap="square" tIns="157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51350" y="2192311"/>
            <a:ext cx="6876900" cy="2635200"/>
          </a:xfrm>
          <a:prstGeom prst="rect">
            <a:avLst/>
          </a:prstGeom>
        </p:spPr>
        <p:txBody>
          <a:bodyPr anchorCtr="0" anchor="b" bIns="157800" lIns="157800" spcFirstLastPara="1" rIns="157800" wrap="square" tIns="157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51350" y="4983244"/>
            <a:ext cx="6876900" cy="2195700"/>
          </a:xfrm>
          <a:prstGeom prst="rect">
            <a:avLst/>
          </a:prstGeom>
        </p:spPr>
        <p:txBody>
          <a:bodyPr anchorCtr="0" anchor="t" bIns="157800" lIns="157800" spcFirstLastPara="1" rIns="157800" wrap="square" tIns="157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150" y="1287244"/>
            <a:ext cx="6522900" cy="65691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indent="-425450" lvl="0" marL="45720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indent="-381000" lvl="1" marL="9144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28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28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28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2800"/>
              </a:spcBef>
              <a:spcAft>
                <a:spcPts val="28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29890" y="7521022"/>
            <a:ext cx="10197900" cy="10758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29890" y="791156"/>
            <a:ext cx="144849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57800" lIns="157800" spcFirstLastPara="1" rIns="157800" wrap="square" tIns="1578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29890" y="2048844"/>
            <a:ext cx="144849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57800" lIns="157800" spcFirstLastPara="1" rIns="157800" wrap="square" tIns="157800">
            <a:noAutofit/>
          </a:bodyPr>
          <a:lstStyle>
            <a:lvl1pPr indent="-425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indent="-381000" lvl="1" marL="914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81000" lvl="3" marL="18288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indent="-381000" lvl="4" marL="22860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indent="-381000" lvl="5" marL="27432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indent="-381000" lvl="6" marL="3200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indent="-381000" lvl="7" marL="3657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indent="-381000" lvl="8" marL="4114800">
              <a:lnSpc>
                <a:spcPct val="115000"/>
              </a:lnSpc>
              <a:spcBef>
                <a:spcPts val="2800"/>
              </a:spcBef>
              <a:spcAft>
                <a:spcPts val="280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403178" y="8290163"/>
            <a:ext cx="932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57800" lIns="157800" spcFirstLastPara="1" rIns="157800" wrap="square" tIns="157800">
            <a:no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08" name="Google Shape;208;p22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09" name="Google Shape;209;p22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10" name="Google Shape;210;p22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11" name="Google Shape;211;p22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12" name="Google Shape;212;p22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13" name="Google Shape;213;p22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14" name="Google Shape;214;p22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215" name="Google Shape;215;p22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2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2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2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4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4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6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6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6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4" name="Google Shape;124;p17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6" name="Google Shape;126;p17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29" name="Google Shape;129;p17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30" name="Google Shape;130;p17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7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7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7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7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0" name="Google Shape;140;p18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5" name="Google Shape;145;p18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46" name="Google Shape;146;p18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8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8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61" name="Google Shape;161;p19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63" name="Google Shape;163;p19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9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9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9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9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5" name="Google Shape;175;p20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6" name="Google Shape;176;p20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7" name="Google Shape;177;p20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8" name="Google Shape;178;p20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79" name="Google Shape;179;p20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80" name="Google Shape;180;p20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81" name="Google Shape;181;p20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0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0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"/>
          <p:cNvSpPr/>
          <p:nvPr/>
        </p:nvSpPr>
        <p:spPr>
          <a:xfrm>
            <a:off x="-1973825" y="8057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1" name="Google Shape;191;p21"/>
          <p:cNvSpPr/>
          <p:nvPr/>
        </p:nvSpPr>
        <p:spPr>
          <a:xfrm>
            <a:off x="-1973825" y="218665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6B26B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2" name="Google Shape;192;p21"/>
          <p:cNvSpPr/>
          <p:nvPr/>
        </p:nvSpPr>
        <p:spPr>
          <a:xfrm>
            <a:off x="-1973825" y="4292725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3" name="Google Shape;193;p21"/>
          <p:cNvSpPr/>
          <p:nvPr/>
        </p:nvSpPr>
        <p:spPr>
          <a:xfrm>
            <a:off x="15867125" y="-12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76A5A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4" name="Google Shape;194;p21"/>
          <p:cNvSpPr/>
          <p:nvPr/>
        </p:nvSpPr>
        <p:spPr>
          <a:xfrm>
            <a:off x="15867125" y="210606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8E7CC3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5" name="Google Shape;195;p21"/>
          <p:cNvSpPr/>
          <p:nvPr/>
        </p:nvSpPr>
        <p:spPr>
          <a:xfrm>
            <a:off x="15867125" y="4212138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C27BA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6" name="Google Shape;196;p21"/>
          <p:cNvSpPr/>
          <p:nvPr/>
        </p:nvSpPr>
        <p:spPr>
          <a:xfrm>
            <a:off x="15867125" y="6318213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7" name="Google Shape;197;p21"/>
          <p:cNvSpPr txBox="1"/>
          <p:nvPr/>
        </p:nvSpPr>
        <p:spPr>
          <a:xfrm>
            <a:off x="362525" y="302125"/>
            <a:ext cx="5982000" cy="946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Luckiest Guy"/>
                <a:ea typeface="Luckiest Guy"/>
                <a:cs typeface="Luckiest Guy"/>
                <a:sym typeface="Luckiest Guy"/>
              </a:rPr>
              <a:t>Introduction</a:t>
            </a:r>
            <a:endParaRPr sz="33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98" name="Google Shape;198;p21"/>
          <p:cNvSpPr/>
          <p:nvPr/>
        </p:nvSpPr>
        <p:spPr>
          <a:xfrm>
            <a:off x="65256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1"/>
          <p:cNvSpPr/>
          <p:nvPr/>
        </p:nvSpPr>
        <p:spPr>
          <a:xfrm rot="5400000">
            <a:off x="74419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1"/>
          <p:cNvSpPr/>
          <p:nvPr/>
        </p:nvSpPr>
        <p:spPr>
          <a:xfrm rot="10800000">
            <a:off x="83582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1"/>
          <p:cNvSpPr/>
          <p:nvPr/>
        </p:nvSpPr>
        <p:spPr>
          <a:xfrm rot="-5400000">
            <a:off x="9274575" y="302125"/>
            <a:ext cx="523800" cy="94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"/>
          <p:cNvSpPr/>
          <p:nvPr/>
        </p:nvSpPr>
        <p:spPr>
          <a:xfrm>
            <a:off x="-1973825" y="6398800"/>
            <a:ext cx="1651500" cy="1772400"/>
          </a:xfrm>
          <a:prstGeom prst="foldedCorner">
            <a:avLst>
              <a:gd fmla="val 16667" name="adj"/>
            </a:avLst>
          </a:prstGeom>
          <a:solidFill>
            <a:srgbClr val="93C47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