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9144000" cx="15544800"/>
  <p:notesSz cx="6858000" cy="9144000"/>
  <p:embeddedFontLst>
    <p:embeddedFont>
      <p:font typeface="Poppins"/>
      <p:regular r:id="rId8"/>
      <p:bold r:id="rId9"/>
      <p:italic r:id="rId10"/>
      <p:boldItalic r:id="rId11"/>
    </p:embeddedFont>
    <p:embeddedFont>
      <p:font typeface="Francois One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BA5FA09-CCA8-409F-8C07-FD2E685D0926}">
  <a:tblStyle styleId="{5BA5FA09-CCA8-409F-8C07-FD2E685D092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Relationship Id="rId12" Type="http://schemas.openxmlformats.org/officeDocument/2006/relationships/font" Target="fonts/FrancoisOne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c79cbbace_0_0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c79cbbac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29904" y="1323689"/>
            <a:ext cx="14484900" cy="3649200"/>
          </a:xfrm>
          <a:prstGeom prst="rect">
            <a:avLst/>
          </a:prstGeom>
        </p:spPr>
        <p:txBody>
          <a:bodyPr anchorCtr="0" anchor="b" bIns="157800" lIns="157800" spcFirstLastPara="1" rIns="157800" wrap="square" tIns="157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29890" y="5038444"/>
            <a:ext cx="14484900" cy="14091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29890" y="1966444"/>
            <a:ext cx="14484900" cy="3490800"/>
          </a:xfrm>
          <a:prstGeom prst="rect">
            <a:avLst/>
          </a:prstGeom>
        </p:spPr>
        <p:txBody>
          <a:bodyPr anchorCtr="0" anchor="b" bIns="157800" lIns="157800" spcFirstLastPara="1" rIns="157800" wrap="square" tIns="157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29890" y="5603956"/>
            <a:ext cx="14484900" cy="23124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425450" lvl="0" marL="457200" algn="ctr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 algn="ctr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ctr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algn="ctr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algn="ctr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algn="ctr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algn="ctr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algn="ctr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2800"/>
              </a:spcBef>
              <a:spcAft>
                <a:spcPts val="28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29890" y="3823733"/>
            <a:ext cx="14484900" cy="14964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29890" y="791156"/>
            <a:ext cx="14484900" cy="10182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29890" y="2048844"/>
            <a:ext cx="14484900" cy="60735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2800"/>
              </a:spcBef>
              <a:spcAft>
                <a:spcPts val="28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29890" y="791156"/>
            <a:ext cx="14484900" cy="10182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29890" y="2048844"/>
            <a:ext cx="6799800" cy="60735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8215080" y="2048844"/>
            <a:ext cx="6799800" cy="60735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29890" y="791156"/>
            <a:ext cx="14484900" cy="10182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29890" y="987733"/>
            <a:ext cx="4773600" cy="1343400"/>
          </a:xfrm>
          <a:prstGeom prst="rect">
            <a:avLst/>
          </a:prstGeom>
        </p:spPr>
        <p:txBody>
          <a:bodyPr anchorCtr="0" anchor="b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29890" y="2470400"/>
            <a:ext cx="4773600" cy="56523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33425" y="800267"/>
            <a:ext cx="10825200" cy="7272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1pPr>
            <a:lvl2pPr lvl="1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2pPr>
            <a:lvl3pPr lvl="2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3pPr>
            <a:lvl4pPr lvl="3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4pPr>
            <a:lvl5pPr lvl="4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5pPr>
            <a:lvl6pPr lvl="5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6pPr>
            <a:lvl7pPr lvl="6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7pPr>
            <a:lvl8pPr lvl="7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8pPr>
            <a:lvl9pPr lvl="8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772400" y="-222"/>
            <a:ext cx="77724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57800" lIns="157800" spcFirstLastPara="1" rIns="157800" wrap="square" tIns="157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51350" y="2192311"/>
            <a:ext cx="6876900" cy="2635200"/>
          </a:xfrm>
          <a:prstGeom prst="rect">
            <a:avLst/>
          </a:prstGeom>
        </p:spPr>
        <p:txBody>
          <a:bodyPr anchorCtr="0" anchor="b" bIns="157800" lIns="157800" spcFirstLastPara="1" rIns="157800" wrap="square" tIns="157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51350" y="4983244"/>
            <a:ext cx="6876900" cy="21957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150" y="1287244"/>
            <a:ext cx="6522900" cy="65691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2800"/>
              </a:spcBef>
              <a:spcAft>
                <a:spcPts val="28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29890" y="7521022"/>
            <a:ext cx="10197900" cy="10758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29890" y="791156"/>
            <a:ext cx="144849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29890" y="2048844"/>
            <a:ext cx="144849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425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Char char="●"/>
              <a:defRPr sz="3100">
                <a:solidFill>
                  <a:schemeClr val="dk2"/>
                </a:solidFill>
              </a:defRPr>
            </a:lvl1pPr>
            <a:lvl2pPr indent="-381000" lvl="1" marL="9144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2pPr>
            <a:lvl3pPr indent="-381000" lvl="2" marL="13716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3pPr>
            <a:lvl4pPr indent="-381000" lvl="3" marL="18288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4pPr>
            <a:lvl5pPr indent="-381000" lvl="4" marL="22860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5pPr>
            <a:lvl6pPr indent="-381000" lvl="5" marL="27432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6pPr>
            <a:lvl7pPr indent="-381000" lvl="6" marL="32004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7pPr>
            <a:lvl8pPr indent="-381000" lvl="7" marL="36576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8pPr>
            <a:lvl9pPr indent="-381000" lvl="8" marL="4114800">
              <a:lnSpc>
                <a:spcPct val="115000"/>
              </a:lnSpc>
              <a:spcBef>
                <a:spcPts val="2800"/>
              </a:spcBef>
              <a:spcAft>
                <a:spcPts val="280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itchthattextbook.com/?p=16080&amp;preview=true#tve-jump-173700a530a" TargetMode="External"/><Relationship Id="rId11" Type="http://schemas.openxmlformats.org/officeDocument/2006/relationships/hyperlink" Target="https://ditchthattextbook.com/?p=16080&amp;preview=true#tve-jump-173700954d3" TargetMode="External"/><Relationship Id="rId10" Type="http://schemas.openxmlformats.org/officeDocument/2006/relationships/hyperlink" Target="https://ditchthattextbook.com/?p=16080&amp;preview=true#tve-jump-173700afbca" TargetMode="External"/><Relationship Id="rId13" Type="http://schemas.openxmlformats.org/officeDocument/2006/relationships/hyperlink" Target="https://ditchthattextbook.com/?p=16080&amp;preview=true#tve-jump-173700b33a2" TargetMode="Externa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itchthattextbook.com/?p=16080&amp;preview=true#tve-jump-1737009a7dd" TargetMode="External"/><Relationship Id="rId4" Type="http://schemas.openxmlformats.org/officeDocument/2006/relationships/hyperlink" Target="https://ditchthattextbook.com/?p=16080&amp;preview=true#tve-jump-1736ffccf9b" TargetMode="External"/><Relationship Id="rId9" Type="http://schemas.openxmlformats.org/officeDocument/2006/relationships/hyperlink" Target="https://ditchthattextbook.com/?p=16080&amp;preview=true#tve-jump-173700ad1ac" TargetMode="External"/><Relationship Id="rId15" Type="http://schemas.openxmlformats.org/officeDocument/2006/relationships/hyperlink" Target="https://ditchthattextbook.com/?p=16080&amp;preview=true#tve-jump-173700bfb80" TargetMode="External"/><Relationship Id="rId14" Type="http://schemas.openxmlformats.org/officeDocument/2006/relationships/hyperlink" Target="https://ditchthattextbook.com/?p=16080&amp;preview=true#tve-jump-173700b6719" TargetMode="External"/><Relationship Id="rId17" Type="http://schemas.openxmlformats.org/officeDocument/2006/relationships/hyperlink" Target="https://ditchthattextbook.com/?p=16080&amp;preview=true#tve-jump-1737009db9e" TargetMode="External"/><Relationship Id="rId16" Type="http://schemas.openxmlformats.org/officeDocument/2006/relationships/hyperlink" Target="https://ditchthattextbook.com/?p=16080&amp;preview=true#tve-jump-173700b8dfc" TargetMode="External"/><Relationship Id="rId5" Type="http://schemas.openxmlformats.org/officeDocument/2006/relationships/hyperlink" Target="https://ditchthattextbook.com/?p=16080&amp;preview=true#tve-jump-1736ffccf9b" TargetMode="External"/><Relationship Id="rId19" Type="http://schemas.openxmlformats.org/officeDocument/2006/relationships/hyperlink" Target="https://ditchthattextbook.com/?p=16080&amp;preview=true#tve-jump-173700a1aa5" TargetMode="External"/><Relationship Id="rId6" Type="http://schemas.openxmlformats.org/officeDocument/2006/relationships/hyperlink" Target="https://ditchthattextbook.com/?p=16080&amp;preview=true#tve-jump-173700925b4" TargetMode="External"/><Relationship Id="rId18" Type="http://schemas.openxmlformats.org/officeDocument/2006/relationships/hyperlink" Target="https://ditchthattextbook.com/?p=16080&amp;preview=true#tve-jump-1736e5731fc" TargetMode="External"/><Relationship Id="rId7" Type="http://schemas.openxmlformats.org/officeDocument/2006/relationships/hyperlink" Target="https://ditchthattextbook.com/?p=16080&amp;preview=true#tve-jump-173700a7ad5" TargetMode="External"/><Relationship Id="rId8" Type="http://schemas.openxmlformats.org/officeDocument/2006/relationships/hyperlink" Target="https://ditchthattextbook.com/?p=16080&amp;preview=true#tve-jump-173700aa3d4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-20003" y="-683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{5BA5FA09-CCA8-409F-8C07-FD2E685D0926}</a:tableStyleId>
              </a:tblPr>
              <a:tblGrid>
                <a:gridCol w="635875"/>
                <a:gridCol w="2981775"/>
                <a:gridCol w="2981775"/>
                <a:gridCol w="2981775"/>
                <a:gridCol w="2981775"/>
                <a:gridCol w="2981775"/>
              </a:tblGrid>
              <a:tr h="511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Monday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Tuesday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Wednesday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Thursday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Friday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</a:tr>
              <a:tr h="2158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</a:t>
                      </a:r>
                      <a:endParaRPr sz="20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</a:t>
                      </a:r>
                      <a:endParaRPr sz="20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</a:t>
                      </a:r>
                      <a:endParaRPr sz="20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158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158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158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5" name="Google Shape;55;p13"/>
          <p:cNvSpPr/>
          <p:nvPr/>
        </p:nvSpPr>
        <p:spPr>
          <a:xfrm>
            <a:off x="-3281225" y="-2863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3"/>
              </a:rPr>
              <a:t>All About Me on Flipgrid</a:t>
            </a:r>
            <a:endParaRPr sz="25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3281225" y="2003200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4"/>
              </a:rPr>
              <a:t>Take a virtual classroom </a:t>
            </a: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5"/>
              </a:rPr>
              <a:t>tour</a:t>
            </a:r>
            <a:endParaRPr sz="26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3281225" y="4491063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6"/>
              </a:rPr>
              <a:t>Decorate the classroom with digital art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5818525" y="-235398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7"/>
              </a:rPr>
              <a:t>Play a teacher quiz Kahoot game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5818525" y="2185090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  <a:hlinkClick r:id="rId8"/>
              </a:rPr>
              <a:t>Code your name and animate it in Scratch</a:t>
            </a:r>
            <a:endParaRPr sz="2000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5818525" y="4605602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9"/>
              </a:rPr>
              <a:t>All Are Welcome HyperDoc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15818525" y="7055128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solidFill>
                  <a:schemeClr val="hlink"/>
                </a:solidFill>
                <a:latin typeface="Poppins"/>
                <a:ea typeface="Poppins"/>
                <a:cs typeface="Poppins"/>
                <a:sym typeface="Poppins"/>
                <a:hlinkClick r:id="rId10"/>
              </a:rPr>
              <a:t>What makes you unique?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-3214481" y="69789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11"/>
              </a:rPr>
              <a:t>Design your own virtual background!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6621" y="16498"/>
            <a:ext cx="520475" cy="5204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/>
          <p:nvPr/>
        </p:nvSpPr>
        <p:spPr>
          <a:xfrm>
            <a:off x="19110700" y="-2133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13"/>
              </a:rPr>
              <a:t>Hopes and Dreams HyperDoc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19110700" y="2076200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14"/>
              </a:rPr>
              <a:t>Play Guess Who on Flipgrid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19110700" y="4564063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latin typeface="Poppins"/>
                <a:ea typeface="Poppins"/>
                <a:cs typeface="Poppins"/>
                <a:sym typeface="Poppins"/>
              </a:rPr>
              <a:t>T</a:t>
            </a: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15"/>
              </a:rPr>
              <a:t>eam building digital escape room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19150862" y="70519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16"/>
              </a:rPr>
              <a:t>This is Us collaborative slides HyperDoc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-6542450" y="-286323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17"/>
              </a:rPr>
              <a:t>Create an All About Me poster in Google Drawings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-6542450" y="213416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18"/>
              </a:rPr>
              <a:t>Play Back to School BINGO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-6542450" y="4554677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latin typeface="Poppins"/>
                <a:ea typeface="Poppins"/>
                <a:cs typeface="Poppins"/>
                <a:sym typeface="Poppins"/>
                <a:hlinkClick r:id="rId19"/>
              </a:rPr>
              <a:t>Create a custom Google Classroom Banner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-6542450" y="7004203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u="sng">
                <a:solidFill>
                  <a:schemeClr val="hlink"/>
                </a:solidFill>
                <a:latin typeface="Poppins"/>
                <a:ea typeface="Poppins"/>
                <a:cs typeface="Poppins"/>
                <a:sym typeface="Poppins"/>
                <a:hlinkClick r:id="rId20"/>
              </a:rPr>
              <a:t>Intro to Google Slides “About Me” project</a:t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-9834425" y="-2101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-9834425" y="2079400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-9834425" y="4567263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-9767681" y="70551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22447925" y="-235398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22447925" y="2185090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22447925" y="4605602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22447925" y="7055128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4"/>
          <p:cNvGraphicFramePr/>
          <p:nvPr/>
        </p:nvGraphicFramePr>
        <p:xfrm>
          <a:off x="-20003" y="-683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{5BA5FA09-CCA8-409F-8C07-FD2E685D0926}</a:tableStyleId>
              </a:tblPr>
              <a:tblGrid>
                <a:gridCol w="635875"/>
                <a:gridCol w="2981775"/>
                <a:gridCol w="2981775"/>
                <a:gridCol w="2981775"/>
                <a:gridCol w="2981775"/>
                <a:gridCol w="2981775"/>
              </a:tblGrid>
              <a:tr h="511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Monday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Tuesday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Wednesday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Thursday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Friday</a:t>
                      </a:r>
                      <a:endParaRPr sz="2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/>
                </a:tc>
              </a:tr>
              <a:tr h="2158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</a:t>
                      </a:r>
                      <a:endParaRPr sz="20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</a:t>
                      </a:r>
                      <a:endParaRPr sz="20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</a:t>
                      </a:r>
                      <a:endParaRPr sz="20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158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158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158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</a:t>
                      </a:r>
                      <a:endParaRPr sz="20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85" name="Google Shape;85;p14"/>
          <p:cNvSpPr/>
          <p:nvPr/>
        </p:nvSpPr>
        <p:spPr>
          <a:xfrm>
            <a:off x="-3281225" y="-2863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-3281225" y="2003200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-3281225" y="4491063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88" name="Google Shape;88;p14"/>
          <p:cNvSpPr/>
          <p:nvPr/>
        </p:nvSpPr>
        <p:spPr>
          <a:xfrm>
            <a:off x="15818525" y="-235398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15818525" y="2185090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15818525" y="4605602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1" name="Google Shape;91;p14"/>
          <p:cNvSpPr/>
          <p:nvPr/>
        </p:nvSpPr>
        <p:spPr>
          <a:xfrm>
            <a:off x="15818525" y="7055128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2" name="Google Shape;92;p14"/>
          <p:cNvSpPr/>
          <p:nvPr/>
        </p:nvSpPr>
        <p:spPr>
          <a:xfrm>
            <a:off x="-3214481" y="69789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21" y="16498"/>
            <a:ext cx="520475" cy="52047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4"/>
          <p:cNvSpPr/>
          <p:nvPr/>
        </p:nvSpPr>
        <p:spPr>
          <a:xfrm>
            <a:off x="19110700" y="-2133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19110700" y="2076200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19110700" y="4564063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19150862" y="705192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-6542450" y="-286323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-6542450" y="2134165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-6542450" y="4554677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-6542450" y="7004203"/>
            <a:ext cx="2981700" cy="21393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