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Barlow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d045bb7644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d045bb7644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things that stood out" type="tx">
  <p:cSld name="TITLE_AND_BODY">
    <p:bg>
      <p:bgPr>
        <a:solidFill>
          <a:srgbClr val="EF9A9A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215550" y="338675"/>
            <a:ext cx="871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rlow"/>
                <a:ea typeface="Barlow"/>
                <a:cs typeface="Barlow"/>
                <a:sym typeface="Barlow"/>
              </a:rPr>
              <a:t>What two things stood out to you most from class today?</a:t>
            </a:r>
            <a:endParaRPr sz="24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10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624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923625" y="2047400"/>
            <a:ext cx="2601600" cy="13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5343225" y="2047400"/>
            <a:ext cx="2601600" cy="13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lfie comic strip">
  <p:cSld name="TITLE_AND_BODY_1_1_1_1_1">
    <p:bg>
      <p:bgPr>
        <a:solidFill>
          <a:srgbClr val="A5D6A7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4 selfies to make a comic strip. In the comic strip, use speech bubbles to show what the character did or said.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5" name="Google Shape;95;p11"/>
          <p:cNvSpPr/>
          <p:nvPr/>
        </p:nvSpPr>
        <p:spPr>
          <a:xfrm>
            <a:off x="2259625" y="1233000"/>
            <a:ext cx="2750700" cy="176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2259625" y="3119506"/>
            <a:ext cx="2750700" cy="176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1"/>
          <p:cNvSpPr/>
          <p:nvPr/>
        </p:nvSpPr>
        <p:spPr>
          <a:xfrm>
            <a:off x="5307625" y="1233000"/>
            <a:ext cx="2750700" cy="176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1"/>
          <p:cNvSpPr/>
          <p:nvPr/>
        </p:nvSpPr>
        <p:spPr>
          <a:xfrm>
            <a:off x="5307625" y="3119506"/>
            <a:ext cx="2750700" cy="176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1"/>
          <p:cNvSpPr txBox="1"/>
          <p:nvPr/>
        </p:nvSpPr>
        <p:spPr>
          <a:xfrm>
            <a:off x="168883" y="1167040"/>
            <a:ext cx="1128574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an image, use the Camera app on your laptop. Use the search bar next to the Windows button and type “Camera” to find it.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an speech bubble, go to the “Insert” menu, then “Shapes,” then “Callouts.” After you insert one, you can double-click it to add text.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00" name="Google Shape;100;p11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1" name="Google Shape;101;p11"/>
          <p:cNvSpPr txBox="1"/>
          <p:nvPr/>
        </p:nvSpPr>
        <p:spPr>
          <a:xfrm>
            <a:off x="2729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2" name="Google Shape;102;p11"/>
          <p:cNvSpPr txBox="1"/>
          <p:nvPr/>
        </p:nvSpPr>
        <p:spPr>
          <a:xfrm>
            <a:off x="2729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" name="Google Shape;103;p11"/>
          <p:cNvSpPr txBox="1"/>
          <p:nvPr/>
        </p:nvSpPr>
        <p:spPr>
          <a:xfrm>
            <a:off x="5777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>
            <a:off x="5777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you think differently">
  <p:cSld name="TITLE_AND_BODY_1_1_1_1_1_1">
    <p:bg>
      <p:bgPr>
        <a:solidFill>
          <a:srgbClr val="C5E1A5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Based on what you learned today, how does it change what you think? What will you do differently now?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" name="Google Shape;108;p12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name="adj1" fmla="val -45828"/>
              <a:gd name="adj2" fmla="val 50303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subTitle" idx="1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after class today">
  <p:cSld name="TITLE_AND_BODY_1_1_1_1_1_1_1">
    <p:bg>
      <p:bgPr>
        <a:solidFill>
          <a:srgbClr val="E6EE9C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name="adj" fmla="val 6458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questions do you have after class today?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well you understand">
  <p:cSld name="TITLE_AND_BODY_1_1_1_1_1_1_1_1">
    <p:bg>
      <p:bgPr>
        <a:solidFill>
          <a:srgbClr val="FFF59D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well did you understand what we did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199949" y="1167040"/>
            <a:ext cx="1030753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22" name="Google Shape;122;p14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oogle Shape;123;p14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Google Shape;124;p14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5" name="Google Shape;125;p14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4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7" name="Google Shape;127;p14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8" name="Google Shape;128;p14"/>
          <p:cNvSpPr txBox="1"/>
          <p:nvPr/>
        </p:nvSpPr>
        <p:spPr>
          <a:xfrm>
            <a:off x="1447794" y="1913694"/>
            <a:ext cx="1084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I’m completely lost, or I understand very little.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7599549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and can even think of ways to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57400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but don’t know how I can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33016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some but am confused about some.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name="adj" fmla="val 827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1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at you're confused about">
  <p:cSld name="TITLE_AND_BODY_1_1_1_1_1_1_1_1_1">
    <p:bg>
      <p:bgPr>
        <a:solidFill>
          <a:srgbClr val="FFE082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are you most confused about?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name="adj" fmla="val 6458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8" name="Google Shape;138;p15"/>
          <p:cNvSpPr txBox="1">
            <a:spLocks noGrp="1"/>
          </p:cNvSpPr>
          <p:nvPr>
            <p:ph type="subTitle" idx="1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hard you worked today">
  <p:cSld name="TITLE_AND_BODY_1_1_1_1_1_1_1_1_1_1">
    <p:bg>
      <p:bgPr>
        <a:solidFill>
          <a:srgbClr val="FFCC80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hard did you work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199949" y="1167040"/>
            <a:ext cx="1030757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46" name="Google Shape;146;p16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" name="Google Shape;147;p16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" name="Google Shape;148;p16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9" name="Google Shape;149;p16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Google Shape;150;p16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1" name="Google Shape;151;p16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2" name="Google Shape;152;p16"/>
          <p:cNvSpPr txBox="1"/>
          <p:nvPr/>
        </p:nvSpPr>
        <p:spPr>
          <a:xfrm>
            <a:off x="1447794" y="1913694"/>
            <a:ext cx="1084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didn’t work hard at all.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7599549" y="1913700"/>
            <a:ext cx="1150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 as hard as I could.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57400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worked, but I could have worked harder.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33016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put forth some effort, but not much.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name="adj" fmla="val 827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/>
          <p:cNvSpPr txBox="1">
            <a:spLocks noGrp="1"/>
          </p:cNvSpPr>
          <p:nvPr>
            <p:ph type="subTitle" idx="1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you could've learned better">
  <p:cSld name="TITLE_AND_BODY_1_1_1_1_1_1_1_1_1_1_1">
    <p:bg>
      <p:bgPr>
        <a:solidFill>
          <a:srgbClr val="FFAB9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0" name="Google Shape;160;p1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you have done today to help yourself learn better?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name="adj1" fmla="val -45828"/>
              <a:gd name="adj2" fmla="val 50303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subTitle" idx="1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teacher can help">
  <p:cSld name="TITLE_AND_BODY_1_1_1_1_1_1_1_1_1_1_1_1">
    <p:bg>
      <p:bgPr>
        <a:solidFill>
          <a:srgbClr val="BCAAA4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I (the teacher) do differently to help you learn?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5" name="Google Shape;165;p18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name="adj" fmla="val 6458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8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7" name="Google Shape;167;p18"/>
          <p:cNvSpPr txBox="1">
            <a:spLocks noGrp="1"/>
          </p:cNvSpPr>
          <p:nvPr>
            <p:ph type="subTitle" idx="1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8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9" name="Google Shape;169;p18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0" name="Google Shape;170;p18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1" name="Google Shape;171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ree or disagree">
  <p:cSld name="TITLE_AND_BODY_1_1_1_1_1_1_1_1_1_1_1_1_1">
    <p:bg>
      <p:bgPr>
        <a:solidFill>
          <a:srgbClr val="EEEEEE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name="adj" fmla="val 5595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9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you agree or disagree with the topic today? Describe why.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8" name="Google Shape;17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9"/>
          <p:cNvSpPr txBox="1">
            <a:spLocks noGrp="1"/>
          </p:cNvSpPr>
          <p:nvPr>
            <p:ph type="subTitle" idx="1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 big win">
  <p:cSld name="TITLE_AND_BODY_1_1_1_1_1_1_1_1_1_1_1_1_1_1">
    <p:bg>
      <p:bgPr>
        <a:solidFill>
          <a:srgbClr val="B0BEC5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20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a big win you had in this class or another class this week?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3" name="Google Shape;18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0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name="adj1" fmla="val -47738"/>
              <a:gd name="adj2" fmla="val 64234"/>
              <a:gd name="adj3" fmla="val 0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0"/>
          <p:cNvSpPr txBox="1">
            <a:spLocks noGrp="1"/>
          </p:cNvSpPr>
          <p:nvPr>
            <p:ph type="subTitle" idx="1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ople we learned about">
  <p:cSld name="TITLE_AND_BODY_2">
    <p:bg>
      <p:bgPr>
        <a:solidFill>
          <a:srgbClr val="F48FB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Write names of as many people you learned about today as you can.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>
            <a:spLocks noGrp="1"/>
          </p:cNvSpPr>
          <p:nvPr>
            <p:ph type="subTitle" idx="1"/>
          </p:nvPr>
        </p:nvSpPr>
        <p:spPr>
          <a:xfrm>
            <a:off x="785100" y="14162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2"/>
          </p:nvPr>
        </p:nvSpPr>
        <p:spPr>
          <a:xfrm>
            <a:off x="2766300" y="14162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3"/>
          </p:nvPr>
        </p:nvSpPr>
        <p:spPr>
          <a:xfrm>
            <a:off x="4808306" y="14162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4"/>
          </p:nvPr>
        </p:nvSpPr>
        <p:spPr>
          <a:xfrm>
            <a:off x="6789506" y="14162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ubTitle" idx="5"/>
          </p:nvPr>
        </p:nvSpPr>
        <p:spPr>
          <a:xfrm>
            <a:off x="785100" y="27878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ubTitle" idx="6"/>
          </p:nvPr>
        </p:nvSpPr>
        <p:spPr>
          <a:xfrm>
            <a:off x="2766300" y="27878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7"/>
          </p:nvPr>
        </p:nvSpPr>
        <p:spPr>
          <a:xfrm>
            <a:off x="4808306" y="27878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8"/>
          </p:nvPr>
        </p:nvSpPr>
        <p:spPr>
          <a:xfrm>
            <a:off x="6789506" y="27878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ubTitle" idx="9"/>
          </p:nvPr>
        </p:nvSpPr>
        <p:spPr>
          <a:xfrm>
            <a:off x="785100" y="41594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3"/>
          </p:nvPr>
        </p:nvSpPr>
        <p:spPr>
          <a:xfrm>
            <a:off x="2766300" y="41594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4"/>
          </p:nvPr>
        </p:nvSpPr>
        <p:spPr>
          <a:xfrm>
            <a:off x="4808306" y="41594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ubTitle" idx="15"/>
          </p:nvPr>
        </p:nvSpPr>
        <p:spPr>
          <a:xfrm>
            <a:off x="6789506" y="4159444"/>
            <a:ext cx="1601100" cy="8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w are you doing?">
  <p:cSld name="TITLE_AND_BODY_1_1_1_1_1_1_1_1_1_1_1_1_1_1_1">
    <p:bg>
      <p:bgPr>
        <a:solidFill>
          <a:srgbClr val="8E9C89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8" name="Google Shape;188;p21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are you doing?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9" name="Google Shape;189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1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name="adj1" fmla="val -47738"/>
              <a:gd name="adj2" fmla="val 64234"/>
              <a:gd name="adj3" fmla="val 0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1"/>
          <p:cNvSpPr txBox="1">
            <a:spLocks noGrp="1"/>
          </p:cNvSpPr>
          <p:nvPr>
            <p:ph type="subTitle" idx="1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 quote and what I thought">
  <p:cSld name="TITLE_AND_BODY_2_1">
    <p:bg>
      <p:bgPr>
        <a:solidFill>
          <a:srgbClr val="CE93D8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215550" y="246300"/>
            <a:ext cx="3863700" cy="3907800"/>
          </a:xfrm>
          <a:prstGeom prst="wedgeRoundRectCallout">
            <a:avLst>
              <a:gd name="adj1" fmla="val -44656"/>
              <a:gd name="adj2" fmla="val 64877"/>
              <a:gd name="adj3" fmla="val 0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" name="Google Shape;45;p4"/>
          <p:cNvSpPr txBox="1"/>
          <p:nvPr/>
        </p:nvSpPr>
        <p:spPr>
          <a:xfrm>
            <a:off x="492600" y="461050"/>
            <a:ext cx="33096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something someone said that really made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6" name="Google Shape;46;p4"/>
          <p:cNvSpPr txBox="1"/>
          <p:nvPr/>
        </p:nvSpPr>
        <p:spPr>
          <a:xfrm>
            <a:off x="6419275" y="3615275"/>
            <a:ext cx="23985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did it make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4418050" y="184725"/>
            <a:ext cx="4399500" cy="3325200"/>
          </a:xfrm>
          <a:prstGeom prst="cloudCallout">
            <a:avLst>
              <a:gd name="adj1" fmla="val -34254"/>
              <a:gd name="adj2" fmla="val 82403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ubTitle" idx="1"/>
          </p:nvPr>
        </p:nvSpPr>
        <p:spPr>
          <a:xfrm>
            <a:off x="492600" y="1693325"/>
            <a:ext cx="3402000" cy="21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subTitle" idx="2"/>
          </p:nvPr>
        </p:nvSpPr>
        <p:spPr>
          <a:xfrm>
            <a:off x="5070450" y="853575"/>
            <a:ext cx="3402000" cy="21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mmarize in four steps">
  <p:cSld name="TITLE_AND_BODY_2_1_1">
    <p:bg>
      <p:bgPr>
        <a:solidFill>
          <a:srgbClr val="B39DDB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472458" y="48918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361050" y="1293850"/>
            <a:ext cx="4002300" cy="15210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Summarize what you learned today in just four steps.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4780650" y="1293850"/>
            <a:ext cx="4002300" cy="15210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361050" y="3322625"/>
            <a:ext cx="4002300" cy="15210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4780650" y="3322625"/>
            <a:ext cx="4002300" cy="15210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5"/>
          <p:cNvSpPr/>
          <p:nvPr/>
        </p:nvSpPr>
        <p:spPr>
          <a:xfrm>
            <a:off x="1693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44365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1693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44365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 sz="28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1" name="Google Shape;61;p5"/>
          <p:cNvSpPr txBox="1">
            <a:spLocks noGrp="1"/>
          </p:cNvSpPr>
          <p:nvPr>
            <p:ph type="subTitle" idx="1"/>
          </p:nvPr>
        </p:nvSpPr>
        <p:spPr>
          <a:xfrm>
            <a:off x="954425" y="1416232"/>
            <a:ext cx="32172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subTitle" idx="2"/>
          </p:nvPr>
        </p:nvSpPr>
        <p:spPr>
          <a:xfrm>
            <a:off x="5374025" y="1416232"/>
            <a:ext cx="32172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3"/>
          </p:nvPr>
        </p:nvSpPr>
        <p:spPr>
          <a:xfrm>
            <a:off x="954425" y="3442844"/>
            <a:ext cx="32172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4"/>
          </p:nvPr>
        </p:nvSpPr>
        <p:spPr>
          <a:xfrm>
            <a:off x="5374025" y="3442844"/>
            <a:ext cx="3217200" cy="1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cribe to a young child">
  <p:cSld name="TITLE_AND_BODY_2_1_1_1">
    <p:bg>
      <p:bgPr>
        <a:solidFill>
          <a:srgbClr val="9FA8DA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If you had to describe what you learned today very simply to a young child, how would you describe it?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8" name="Google Shape;6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6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name="adj1" fmla="val -47738"/>
              <a:gd name="adj2" fmla="val 64234"/>
              <a:gd name="adj3" fmla="val 0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subTitle" idx="1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a t-shirt">
  <p:cSld name="TITLE_AND_BODY_1">
    <p:bg>
      <p:bgPr>
        <a:solidFill>
          <a:srgbClr val="90CAF9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3" name="Google Shape;73;p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Design a t-shirt that represents something you learned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4" name="Google Shape;7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77975" y="-185225"/>
            <a:ext cx="6188049" cy="6188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 a brain dump">
  <p:cSld name="TITLE_AND_BODY_1_1">
    <p:bg>
      <p:bgPr>
        <a:solidFill>
          <a:srgbClr val="81D4FA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name="adj" fmla="val 5595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a brain dump! Recall everything you can from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8" name="Google Shape;78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"/>
          <p:cNvSpPr txBox="1">
            <a:spLocks noGrp="1"/>
          </p:cNvSpPr>
          <p:nvPr>
            <p:ph type="subTitle" idx="1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lfie and describe">
  <p:cSld name="TITLE_AND_BODY_1_1_1">
    <p:bg>
      <p:bgPr>
        <a:solidFill>
          <a:srgbClr val="80DEEA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9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a selfie with your reaction to something you learned. Then, describe why you reacted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3" name="Google Shape;83;p9"/>
          <p:cNvSpPr/>
          <p:nvPr/>
        </p:nvSpPr>
        <p:spPr>
          <a:xfrm>
            <a:off x="1339900" y="1370575"/>
            <a:ext cx="4746000" cy="3292800"/>
          </a:xfrm>
          <a:prstGeom prst="rect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9"/>
          <p:cNvSpPr txBox="1"/>
          <p:nvPr/>
        </p:nvSpPr>
        <p:spPr>
          <a:xfrm>
            <a:off x="2956000" y="2709175"/>
            <a:ext cx="1513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Insert your photo in this box.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9"/>
          <p:cNvSpPr txBox="1"/>
          <p:nvPr/>
        </p:nvSpPr>
        <p:spPr>
          <a:xfrm>
            <a:off x="199950" y="1350125"/>
            <a:ext cx="9513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Barlow"/>
                <a:ea typeface="Barlow"/>
                <a:cs typeface="Barlow"/>
                <a:sym typeface="Barlow"/>
              </a:rPr>
              <a:t>To insert an image, use the Camera app on your laptop. Use the search bar next to the Windows button and type “Camera” to find it.</a:t>
            </a:r>
          </a:p>
        </p:txBody>
      </p:sp>
      <p:sp>
        <p:nvSpPr>
          <p:cNvPr id="86" name="Google Shape;86;p9"/>
          <p:cNvSpPr/>
          <p:nvPr/>
        </p:nvSpPr>
        <p:spPr>
          <a:xfrm>
            <a:off x="6259650" y="1298975"/>
            <a:ext cx="2761500" cy="2904900"/>
          </a:xfrm>
          <a:prstGeom prst="wedgeRoundRectCallout">
            <a:avLst>
              <a:gd name="adj1" fmla="val -49630"/>
              <a:gd name="adj2" fmla="val 61617"/>
              <a:gd name="adj3" fmla="val 0"/>
            </a:avLst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9"/>
          <p:cNvSpPr txBox="1">
            <a:spLocks noGrp="1"/>
          </p:cNvSpPr>
          <p:nvPr>
            <p:ph type="subTitle" idx="1"/>
          </p:nvPr>
        </p:nvSpPr>
        <p:spPr>
          <a:xfrm>
            <a:off x="6453975" y="1524000"/>
            <a:ext cx="2393400" cy="24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bel a picture">
  <p:cSld name="TITLE_AND_BODY_1_1_1_1">
    <p:bg>
      <p:bgPr>
        <a:solidFill>
          <a:srgbClr val="80CBC4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Find a picture from today’s lesson. Then, draw arrow shapes on it to label the important parts.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0" name="Google Shape;90;p10"/>
          <p:cNvSpPr txBox="1"/>
          <p:nvPr/>
        </p:nvSpPr>
        <p:spPr>
          <a:xfrm>
            <a:off x="4352050" y="2669550"/>
            <a:ext cx="1810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>
                <a:latin typeface="Barlow"/>
                <a:ea typeface="Barlow"/>
                <a:cs typeface="Barlow"/>
                <a:sym typeface="Barlow"/>
              </a:rPr>
            </a:br>
            <a:r>
              <a:rPr lang="en">
                <a:latin typeface="Barlow"/>
                <a:ea typeface="Barlow"/>
                <a:cs typeface="Barlow"/>
                <a:sym typeface="Barlow"/>
              </a:rPr>
              <a:t>image here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1" name="Google Shape;91;p10"/>
          <p:cNvSpPr txBox="1"/>
          <p:nvPr/>
        </p:nvSpPr>
        <p:spPr>
          <a:xfrm>
            <a:off x="199949" y="1167040"/>
            <a:ext cx="1043959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an image, go to the “Insert” menu, then “Pictures,” then “Online Pictures.” Find an image. Click it, then click “Insert.”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Barlow"/>
                <a:ea typeface="Barlow"/>
                <a:cs typeface="Barlow"/>
                <a:sym typeface="Barlow"/>
              </a:rPr>
              <a:t>To insert an arrow shape, go to the “Insert” menu, then “Shapes,” then “Arrows.” After you insert an arrow, you can double-click it to add text.</a:t>
            </a:r>
            <a:endParaRPr sz="1000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92" name="Google Shape;92;p10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Barlow"/>
              <a:buChar char="●"/>
              <a:defRPr sz="1800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/>
        </p:nvSpPr>
        <p:spPr>
          <a:xfrm>
            <a:off x="292250" y="263025"/>
            <a:ext cx="5348100" cy="4247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>
                <a:latin typeface="Barlow"/>
                <a:ea typeface="Barlow"/>
                <a:cs typeface="Barlow"/>
                <a:sym typeface="Barlow"/>
              </a:rPr>
              <a:t>How to use the exit ticket builder:</a:t>
            </a:r>
            <a:endParaRPr sz="2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Open this exit ticket builder in PowerPoint.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 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Add exit tickets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 by clicking the down arrow on the New Slide button. Then click an exit ticket to add it to this slide deck.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rlow"/>
                <a:ea typeface="Barlow"/>
                <a:cs typeface="Barlow"/>
                <a:sym typeface="Barlow"/>
              </a:rPr>
              <a:t>Before you add slides, you can </a:t>
            </a: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modify any of them in the master slide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 by clicking the “View” menu and “Slide Master.” You can adjust the wording of text or add new things there.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rlow"/>
                <a:ea typeface="Barlow"/>
                <a:cs typeface="Barlow"/>
                <a:sym typeface="Barlow"/>
              </a:rPr>
              <a:t>When you’ve added your exit tickets, </a:t>
            </a: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save the file 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with a name to reflect the day you’re assigning it (i.e. “April 20 exit ticket”) and </a:t>
            </a: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delete this instructions slide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.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Assign it to your students 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with Microsoft Teams or your learning management system (LMS) like Canvas, Schoology, Blackboard, Google Classroom, etc.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A7AC40-9AC0-4845-A772-E34A0DCEA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9119" y="955073"/>
            <a:ext cx="3107596" cy="32333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148</Words>
  <Application>Microsoft Office PowerPoint</Application>
  <PresentationFormat>On-screen Show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Barlow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Matt Miller</cp:lastModifiedBy>
  <cp:revision>2</cp:revision>
  <dcterms:modified xsi:type="dcterms:W3CDTF">2021-04-22T14:16:59Z</dcterms:modified>
</cp:coreProperties>
</file>