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Barlow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d045bb7644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d045bb7644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hings that stood out" type="tx">
  <p:cSld name="TITLE_AND_BODY">
    <p:bg>
      <p:bgPr>
        <a:solidFill>
          <a:srgbClr val="EF9A9A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215550" y="338675"/>
            <a:ext cx="8712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"/>
                <a:ea typeface="Barlow"/>
                <a:cs typeface="Barlow"/>
                <a:sym typeface="Barlow"/>
              </a:rPr>
              <a:t>What two things stood out to you most from class today?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1000" y="455275"/>
            <a:ext cx="5374026" cy="5374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962400" y="455275"/>
            <a:ext cx="5374026" cy="537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923625" y="2047400"/>
            <a:ext cx="2601600" cy="13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343225" y="2047400"/>
            <a:ext cx="2601600" cy="13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lfie comic strip">
  <p:cSld name="TITLE_AND_BODY_1_1_1_1_1">
    <p:bg>
      <p:bgPr>
        <a:solidFill>
          <a:srgbClr val="A5D6A7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Snap 4 selfies to make a comic strip. In the comic strip, use speech bubbles to show what the character did or said.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5" name="Google Shape;95;p11"/>
          <p:cNvSpPr/>
          <p:nvPr/>
        </p:nvSpPr>
        <p:spPr>
          <a:xfrm>
            <a:off x="2259625" y="1233000"/>
            <a:ext cx="2750700" cy="176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2259625" y="3119506"/>
            <a:ext cx="2750700" cy="176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/>
          <p:nvPr/>
        </p:nvSpPr>
        <p:spPr>
          <a:xfrm>
            <a:off x="5307625" y="1233000"/>
            <a:ext cx="2750700" cy="176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"/>
          <p:cNvSpPr/>
          <p:nvPr/>
        </p:nvSpPr>
        <p:spPr>
          <a:xfrm>
            <a:off x="5307625" y="3119506"/>
            <a:ext cx="2750700" cy="176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168883" y="1167040"/>
            <a:ext cx="1128574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an image, use the Camera app on your laptop. Use the search bar next to the Windows button and type “Camera” to find it.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an speech bubble, go to the “Insert” menu, then “Shapes,” then “Callouts.” After you insert one, you can double-click it to add text.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00" name="Google Shape;100;p11"/>
          <p:cNvCxnSpPr/>
          <p:nvPr/>
        </p:nvCxnSpPr>
        <p:spPr>
          <a:xfrm>
            <a:off x="1339900" y="1247850"/>
            <a:ext cx="0" cy="367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Google Shape;101;p11"/>
          <p:cNvSpPr txBox="1"/>
          <p:nvPr/>
        </p:nvSpPr>
        <p:spPr>
          <a:xfrm>
            <a:off x="2729725" y="1871550"/>
            <a:ext cx="1810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Drop your</a:t>
            </a:r>
            <a:br>
              <a:rPr lang="en" sz="1000">
                <a:latin typeface="Barlow"/>
                <a:ea typeface="Barlow"/>
                <a:cs typeface="Barlow"/>
                <a:sym typeface="Barlow"/>
              </a:rPr>
            </a:br>
            <a:r>
              <a:rPr lang="en" sz="1000">
                <a:latin typeface="Barlow"/>
                <a:ea typeface="Barlow"/>
                <a:cs typeface="Barlow"/>
                <a:sym typeface="Barlow"/>
              </a:rPr>
              <a:t>image here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>
            <a:off x="2729725" y="3758050"/>
            <a:ext cx="1810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Drop your</a:t>
            </a:r>
            <a:br>
              <a:rPr lang="en" sz="1000">
                <a:latin typeface="Barlow"/>
                <a:ea typeface="Barlow"/>
                <a:cs typeface="Barlow"/>
                <a:sym typeface="Barlow"/>
              </a:rPr>
            </a:br>
            <a:r>
              <a:rPr lang="en" sz="1000">
                <a:latin typeface="Barlow"/>
                <a:ea typeface="Barlow"/>
                <a:cs typeface="Barlow"/>
                <a:sym typeface="Barlow"/>
              </a:rPr>
              <a:t>image here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" name="Google Shape;103;p11"/>
          <p:cNvSpPr txBox="1"/>
          <p:nvPr/>
        </p:nvSpPr>
        <p:spPr>
          <a:xfrm>
            <a:off x="5777725" y="1871550"/>
            <a:ext cx="1810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Drop your</a:t>
            </a:r>
            <a:br>
              <a:rPr lang="en" sz="1000">
                <a:latin typeface="Barlow"/>
                <a:ea typeface="Barlow"/>
                <a:cs typeface="Barlow"/>
                <a:sym typeface="Barlow"/>
              </a:rPr>
            </a:br>
            <a:r>
              <a:rPr lang="en" sz="1000">
                <a:latin typeface="Barlow"/>
                <a:ea typeface="Barlow"/>
                <a:cs typeface="Barlow"/>
                <a:sym typeface="Barlow"/>
              </a:rPr>
              <a:t>image here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5777725" y="3758050"/>
            <a:ext cx="1810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Drop your</a:t>
            </a:r>
            <a:br>
              <a:rPr lang="en" sz="1000">
                <a:latin typeface="Barlow"/>
                <a:ea typeface="Barlow"/>
                <a:cs typeface="Barlow"/>
                <a:sym typeface="Barlow"/>
              </a:rPr>
            </a:br>
            <a:r>
              <a:rPr lang="en" sz="1000">
                <a:latin typeface="Barlow"/>
                <a:ea typeface="Barlow"/>
                <a:cs typeface="Barlow"/>
                <a:sym typeface="Barlow"/>
              </a:rPr>
              <a:t>image here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you think differently">
  <p:cSld name="TITLE_AND_BODY_1_1_1_1_1_1">
    <p:bg>
      <p:bgPr>
        <a:solidFill>
          <a:srgbClr val="C5E1A5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Based on what you learned today, how does it change what you think? What will you do differently now?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" name="Google Shape;108;p12"/>
          <p:cNvSpPr/>
          <p:nvPr/>
        </p:nvSpPr>
        <p:spPr>
          <a:xfrm>
            <a:off x="296625" y="1231475"/>
            <a:ext cx="8520900" cy="3545100"/>
          </a:xfrm>
          <a:prstGeom prst="cloudCallout">
            <a:avLst>
              <a:gd name="adj1" fmla="val -45828"/>
              <a:gd name="adj2" fmla="val 50303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subTitle" idx="1"/>
          </p:nvPr>
        </p:nvSpPr>
        <p:spPr>
          <a:xfrm>
            <a:off x="1644025" y="1934075"/>
            <a:ext cx="5781600" cy="21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after class today">
  <p:cSld name="TITLE_AND_BODY_1_1_1_1_1_1_1">
    <p:bg>
      <p:bgPr>
        <a:solidFill>
          <a:srgbClr val="E6EE9C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/>
          <p:nvPr/>
        </p:nvSpPr>
        <p:spPr>
          <a:xfrm>
            <a:off x="577800" y="1416225"/>
            <a:ext cx="7988400" cy="2986500"/>
          </a:xfrm>
          <a:prstGeom prst="roundRect">
            <a:avLst>
              <a:gd name="adj" fmla="val 6458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20466" y="10503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"/>
          </p:nvPr>
        </p:nvSpPr>
        <p:spPr>
          <a:xfrm>
            <a:off x="954425" y="1564924"/>
            <a:ext cx="7209600" cy="26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 questions do you have after class today?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220475" y="40435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8207100" y="40435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8207103" y="10503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well you understand">
  <p:cSld name="TITLE_AND_BODY_1_1_1_1_1_1_1_1">
    <p:bg>
      <p:bgPr>
        <a:solidFill>
          <a:srgbClr val="FFF59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14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How well did you understand what we did today? Put a circle on the scale below. Then, describe why you feel that way.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199949" y="1167040"/>
            <a:ext cx="1030753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 circle, go to the “Insert” menu, then “Shapes,” then choose the circle. 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Click and drag to draw the circle. 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Then, drag the circle onto the scale to show your understanding.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22" name="Google Shape;122;p14"/>
          <p:cNvCxnSpPr/>
          <p:nvPr/>
        </p:nvCxnSpPr>
        <p:spPr>
          <a:xfrm>
            <a:off x="1339900" y="1247850"/>
            <a:ext cx="0" cy="367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4"/>
          <p:cNvCxnSpPr/>
          <p:nvPr/>
        </p:nvCxnSpPr>
        <p:spPr>
          <a:xfrm>
            <a:off x="1575150" y="1769475"/>
            <a:ext cx="7037100" cy="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4"/>
          <p:cNvCxnSpPr/>
          <p:nvPr/>
        </p:nvCxnSpPr>
        <p:spPr>
          <a:xfrm rot="10800000">
            <a:off x="15899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14"/>
          <p:cNvCxnSpPr/>
          <p:nvPr/>
        </p:nvCxnSpPr>
        <p:spPr>
          <a:xfrm rot="10800000">
            <a:off x="86003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4"/>
          <p:cNvCxnSpPr/>
          <p:nvPr/>
        </p:nvCxnSpPr>
        <p:spPr>
          <a:xfrm rot="10800000">
            <a:off x="38759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4"/>
          <p:cNvCxnSpPr/>
          <p:nvPr/>
        </p:nvCxnSpPr>
        <p:spPr>
          <a:xfrm rot="10800000">
            <a:off x="63143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8" name="Google Shape;128;p14"/>
          <p:cNvSpPr txBox="1"/>
          <p:nvPr/>
        </p:nvSpPr>
        <p:spPr>
          <a:xfrm>
            <a:off x="1447794" y="1913694"/>
            <a:ext cx="1084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I’m completely lost, or I understand very little. 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7599549" y="1913700"/>
            <a:ext cx="1150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understand everything and can even think of ways to use it.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5740065" y="1913700"/>
            <a:ext cx="1150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understand everything but don’t know how I can use it.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3301665" y="1913700"/>
            <a:ext cx="1150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understand some but am confused about some.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1528550" y="2751375"/>
            <a:ext cx="7083900" cy="2045700"/>
          </a:xfrm>
          <a:prstGeom prst="roundRect">
            <a:avLst>
              <a:gd name="adj" fmla="val 827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subTitle" idx="1"/>
          </p:nvPr>
        </p:nvSpPr>
        <p:spPr>
          <a:xfrm>
            <a:off x="1620660" y="2815875"/>
            <a:ext cx="6882600" cy="19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at you're confused about">
  <p:cSld name="TITLE_AND_BODY_1_1_1_1_1_1_1_1_1">
    <p:bg>
      <p:bgPr>
        <a:solidFill>
          <a:srgbClr val="FFE082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 are you most confused about?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577800" y="1416225"/>
            <a:ext cx="7988400" cy="2986500"/>
          </a:xfrm>
          <a:prstGeom prst="roundRect">
            <a:avLst>
              <a:gd name="adj" fmla="val 6458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20466" y="10503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954425" y="1564924"/>
            <a:ext cx="7209600" cy="26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220475" y="40435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8207100" y="40435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8207103" y="10503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?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hard you worked today">
  <p:cSld name="TITLE_AND_BODY_1_1_1_1_1_1_1_1_1_1">
    <p:bg>
      <p:bgPr>
        <a:solidFill>
          <a:srgbClr val="FFCC80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How hard did you work today? Put a circle on the scale below. Then, describe why you feel that way.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199949" y="1167040"/>
            <a:ext cx="1030757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 circle, go to the “Insert” menu, then “Shapes,” then choose the circle. 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Click and drag to draw the circle. 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Then, drag the circle onto the scale to show your understanding.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46" name="Google Shape;146;p16"/>
          <p:cNvCxnSpPr/>
          <p:nvPr/>
        </p:nvCxnSpPr>
        <p:spPr>
          <a:xfrm>
            <a:off x="1339900" y="1247850"/>
            <a:ext cx="0" cy="367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147;p16"/>
          <p:cNvCxnSpPr/>
          <p:nvPr/>
        </p:nvCxnSpPr>
        <p:spPr>
          <a:xfrm>
            <a:off x="1575150" y="1769475"/>
            <a:ext cx="7037100" cy="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Google Shape;148;p16"/>
          <p:cNvCxnSpPr/>
          <p:nvPr/>
        </p:nvCxnSpPr>
        <p:spPr>
          <a:xfrm rot="10800000">
            <a:off x="15899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Google Shape;149;p16"/>
          <p:cNvCxnSpPr/>
          <p:nvPr/>
        </p:nvCxnSpPr>
        <p:spPr>
          <a:xfrm rot="10800000">
            <a:off x="86003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Google Shape;150;p16"/>
          <p:cNvCxnSpPr/>
          <p:nvPr/>
        </p:nvCxnSpPr>
        <p:spPr>
          <a:xfrm rot="10800000">
            <a:off x="38759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Google Shape;151;p16"/>
          <p:cNvCxnSpPr/>
          <p:nvPr/>
        </p:nvCxnSpPr>
        <p:spPr>
          <a:xfrm rot="10800000">
            <a:off x="6314381" y="1585416"/>
            <a:ext cx="0" cy="387600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Google Shape;152;p16"/>
          <p:cNvSpPr txBox="1"/>
          <p:nvPr/>
        </p:nvSpPr>
        <p:spPr>
          <a:xfrm>
            <a:off x="1447794" y="1913694"/>
            <a:ext cx="1084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didn’t work hard at all.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7599549" y="1913700"/>
            <a:ext cx="1150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worked as hard as I could.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5740065" y="1913700"/>
            <a:ext cx="1150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worked, but I could have worked harder.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3301665" y="1913700"/>
            <a:ext cx="1150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Barlow"/>
                <a:ea typeface="Barlow"/>
                <a:cs typeface="Barlow"/>
                <a:sym typeface="Barlow"/>
              </a:rPr>
              <a:t>I put forth some effort, but not much.</a:t>
            </a:r>
            <a:endParaRPr sz="10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1528550" y="2751375"/>
            <a:ext cx="7083900" cy="2045700"/>
          </a:xfrm>
          <a:prstGeom prst="roundRect">
            <a:avLst>
              <a:gd name="adj" fmla="val 827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subTitle" idx="1"/>
          </p:nvPr>
        </p:nvSpPr>
        <p:spPr>
          <a:xfrm>
            <a:off x="1620660" y="2815875"/>
            <a:ext cx="6882600" cy="19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you could've learned better">
  <p:cSld name="TITLE_AND_BODY_1_1_1_1_1_1_1_1_1_1_1">
    <p:bg>
      <p:bgPr>
        <a:solidFill>
          <a:srgbClr val="FFAB9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0" name="Google Shape;160;p17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 could you have done today to help yourself learn better?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296625" y="1231475"/>
            <a:ext cx="8520900" cy="3545100"/>
          </a:xfrm>
          <a:prstGeom prst="cloudCallout">
            <a:avLst>
              <a:gd name="adj1" fmla="val -45828"/>
              <a:gd name="adj2" fmla="val 50303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644025" y="1934075"/>
            <a:ext cx="5781600" cy="21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teacher can help">
  <p:cSld name="TITLE_AND_BODY_1_1_1_1_1_1_1_1_1_1_1_1">
    <p:bg>
      <p:bgPr>
        <a:solidFill>
          <a:srgbClr val="BCAAA4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 could I (the teacher) do differently to help you learn?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5" name="Google Shape;165;p18"/>
          <p:cNvSpPr/>
          <p:nvPr/>
        </p:nvSpPr>
        <p:spPr>
          <a:xfrm>
            <a:off x="577800" y="1416225"/>
            <a:ext cx="7988400" cy="2986500"/>
          </a:xfrm>
          <a:prstGeom prst="roundRect">
            <a:avLst>
              <a:gd name="adj" fmla="val 6458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8"/>
          <p:cNvSpPr/>
          <p:nvPr/>
        </p:nvSpPr>
        <p:spPr>
          <a:xfrm>
            <a:off x="220466" y="10503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subTitle" idx="1"/>
          </p:nvPr>
        </p:nvSpPr>
        <p:spPr>
          <a:xfrm>
            <a:off x="954425" y="1564924"/>
            <a:ext cx="7209600" cy="26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8"/>
          <p:cNvSpPr/>
          <p:nvPr/>
        </p:nvSpPr>
        <p:spPr>
          <a:xfrm>
            <a:off x="220475" y="4043506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9" name="Google Shape;169;p18"/>
          <p:cNvSpPr/>
          <p:nvPr/>
        </p:nvSpPr>
        <p:spPr>
          <a:xfrm>
            <a:off x="8207100" y="40435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0" name="Google Shape;170;p18"/>
          <p:cNvSpPr/>
          <p:nvPr/>
        </p:nvSpPr>
        <p:spPr>
          <a:xfrm>
            <a:off x="8207103" y="105031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71" name="Google Shape;171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3037" y="1050300"/>
            <a:ext cx="723600" cy="72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3037" y="4043500"/>
            <a:ext cx="723600" cy="72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07112" y="4043500"/>
            <a:ext cx="723600" cy="72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07112" y="1050300"/>
            <a:ext cx="723600" cy="72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ree or disagree">
  <p:cSld name="TITLE_AND_BODY_1_1_1_1_1_1_1_1_1_1_1_1_1">
    <p:bg>
      <p:bgPr>
        <a:solidFill>
          <a:srgbClr val="EEEEEE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/>
          <p:nvPr/>
        </p:nvSpPr>
        <p:spPr>
          <a:xfrm>
            <a:off x="255700" y="1008400"/>
            <a:ext cx="8672700" cy="3890700"/>
          </a:xfrm>
          <a:prstGeom prst="roundRect">
            <a:avLst>
              <a:gd name="adj" fmla="val 5595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9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Do you agree or disagree with the topic today? Describe why.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78" name="Google Shape;17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976" y="1008388"/>
            <a:ext cx="1709124" cy="170912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9"/>
          <p:cNvSpPr txBox="1">
            <a:spLocks noGrp="1"/>
          </p:cNvSpPr>
          <p:nvPr>
            <p:ph type="subTitle" idx="1"/>
          </p:nvPr>
        </p:nvSpPr>
        <p:spPr>
          <a:xfrm>
            <a:off x="1585375" y="1196700"/>
            <a:ext cx="7190400" cy="35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 big win">
  <p:cSld name="TITLE_AND_BODY_1_1_1_1_1_1_1_1_1_1_1_1_1_1">
    <p:bg>
      <p:bgPr>
        <a:solidFill>
          <a:srgbClr val="B0BEC5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2" name="Google Shape;182;p20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What’s a big win you had in this class or another class this week?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83" name="Google Shape;18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13075" y="3091975"/>
            <a:ext cx="2327676" cy="2327676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0"/>
          <p:cNvSpPr/>
          <p:nvPr/>
        </p:nvSpPr>
        <p:spPr>
          <a:xfrm>
            <a:off x="327300" y="1288750"/>
            <a:ext cx="6331500" cy="3017400"/>
          </a:xfrm>
          <a:prstGeom prst="wedgeRoundRectCallout">
            <a:avLst>
              <a:gd name="adj1" fmla="val -47738"/>
              <a:gd name="adj2" fmla="val 64234"/>
              <a:gd name="adj3" fmla="val 0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0"/>
          <p:cNvSpPr txBox="1">
            <a:spLocks noGrp="1"/>
          </p:cNvSpPr>
          <p:nvPr>
            <p:ph type="subTitle" idx="1"/>
          </p:nvPr>
        </p:nvSpPr>
        <p:spPr>
          <a:xfrm>
            <a:off x="439800" y="1462625"/>
            <a:ext cx="6065400" cy="27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ople we learned about">
  <p:cSld name="TITLE_AND_BODY_2">
    <p:bg>
      <p:bgPr>
        <a:solidFill>
          <a:srgbClr val="F48FB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Write names of as many people you learned about today as you can.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6563" y="978875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4935" y="978875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63307" y="978875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71679" y="978875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6563" y="2341702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4935" y="2341702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63307" y="2341702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71679" y="2341702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6563" y="3704528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4935" y="3704528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63307" y="3704528"/>
            <a:ext cx="1825759" cy="136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71679" y="3704528"/>
            <a:ext cx="1825759" cy="136932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>
            <a:spLocks noGrp="1"/>
          </p:cNvSpPr>
          <p:nvPr>
            <p:ph type="subTitle" idx="1"/>
          </p:nvPr>
        </p:nvSpPr>
        <p:spPr>
          <a:xfrm>
            <a:off x="785100" y="14162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2"/>
          </p:nvPr>
        </p:nvSpPr>
        <p:spPr>
          <a:xfrm>
            <a:off x="2766300" y="14162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3"/>
          </p:nvPr>
        </p:nvSpPr>
        <p:spPr>
          <a:xfrm>
            <a:off x="4808306" y="14162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4"/>
          </p:nvPr>
        </p:nvSpPr>
        <p:spPr>
          <a:xfrm>
            <a:off x="6789506" y="14162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ubTitle" idx="5"/>
          </p:nvPr>
        </p:nvSpPr>
        <p:spPr>
          <a:xfrm>
            <a:off x="785100" y="27878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ubTitle" idx="6"/>
          </p:nvPr>
        </p:nvSpPr>
        <p:spPr>
          <a:xfrm>
            <a:off x="2766300" y="27878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7"/>
          </p:nvPr>
        </p:nvSpPr>
        <p:spPr>
          <a:xfrm>
            <a:off x="4808306" y="27878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8"/>
          </p:nvPr>
        </p:nvSpPr>
        <p:spPr>
          <a:xfrm>
            <a:off x="6789506" y="27878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9"/>
          </p:nvPr>
        </p:nvSpPr>
        <p:spPr>
          <a:xfrm>
            <a:off x="785100" y="41594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3"/>
          </p:nvPr>
        </p:nvSpPr>
        <p:spPr>
          <a:xfrm>
            <a:off x="2766300" y="41594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4"/>
          </p:nvPr>
        </p:nvSpPr>
        <p:spPr>
          <a:xfrm>
            <a:off x="4808306" y="41594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ubTitle" idx="15"/>
          </p:nvPr>
        </p:nvSpPr>
        <p:spPr>
          <a:xfrm>
            <a:off x="6789506" y="4159444"/>
            <a:ext cx="1601100" cy="8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w are you doing?">
  <p:cSld name="TITLE_AND_BODY_1_1_1_1_1_1_1_1_1_1_1_1_1_1_1">
    <p:bg>
      <p:bgPr>
        <a:solidFill>
          <a:srgbClr val="8E9C89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8" name="Google Shape;188;p21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How are you doing?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89" name="Google Shape;18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13075" y="3091975"/>
            <a:ext cx="2327676" cy="2327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1"/>
          <p:cNvSpPr/>
          <p:nvPr/>
        </p:nvSpPr>
        <p:spPr>
          <a:xfrm>
            <a:off x="327300" y="1288750"/>
            <a:ext cx="6331500" cy="3017400"/>
          </a:xfrm>
          <a:prstGeom prst="wedgeRoundRectCallout">
            <a:avLst>
              <a:gd name="adj1" fmla="val -47738"/>
              <a:gd name="adj2" fmla="val 64234"/>
              <a:gd name="adj3" fmla="val 0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subTitle" idx="1"/>
          </p:nvPr>
        </p:nvSpPr>
        <p:spPr>
          <a:xfrm>
            <a:off x="439800" y="1462625"/>
            <a:ext cx="6065400" cy="27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 quote and what I thought">
  <p:cSld name="TITLE_AND_BODY_2_1">
    <p:bg>
      <p:bgPr>
        <a:solidFill>
          <a:srgbClr val="CE93D8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215550" y="246300"/>
            <a:ext cx="3863700" cy="3907800"/>
          </a:xfrm>
          <a:prstGeom prst="wedgeRoundRectCallout">
            <a:avLst>
              <a:gd name="adj1" fmla="val -44656"/>
              <a:gd name="adj2" fmla="val 64877"/>
              <a:gd name="adj3" fmla="val 0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" name="Google Shape;45;p4"/>
          <p:cNvSpPr txBox="1"/>
          <p:nvPr/>
        </p:nvSpPr>
        <p:spPr>
          <a:xfrm>
            <a:off x="492600" y="461050"/>
            <a:ext cx="33096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What’s something someone said that really made you think?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6" name="Google Shape;46;p4"/>
          <p:cNvSpPr txBox="1"/>
          <p:nvPr/>
        </p:nvSpPr>
        <p:spPr>
          <a:xfrm>
            <a:off x="6419275" y="3615275"/>
            <a:ext cx="23985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What did it make you think?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4418050" y="184725"/>
            <a:ext cx="4399500" cy="3325200"/>
          </a:xfrm>
          <a:prstGeom prst="cloudCallout">
            <a:avLst>
              <a:gd name="adj1" fmla="val -34254"/>
              <a:gd name="adj2" fmla="val 82403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ubTitle" idx="1"/>
          </p:nvPr>
        </p:nvSpPr>
        <p:spPr>
          <a:xfrm>
            <a:off x="492600" y="1693325"/>
            <a:ext cx="3402000" cy="21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ubTitle" idx="2"/>
          </p:nvPr>
        </p:nvSpPr>
        <p:spPr>
          <a:xfrm>
            <a:off x="5070450" y="853575"/>
            <a:ext cx="3402000" cy="21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ize in four steps">
  <p:cSld name="TITLE_AND_BODY_2_1_1">
    <p:bg>
      <p:bgPr>
        <a:solidFill>
          <a:srgbClr val="B39DDB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472458" y="48918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361050" y="1293850"/>
            <a:ext cx="4002300" cy="15210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Summarize what you learned today in just four steps.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4780650" y="1293850"/>
            <a:ext cx="4002300" cy="15210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5"/>
          <p:cNvSpPr/>
          <p:nvPr/>
        </p:nvSpPr>
        <p:spPr>
          <a:xfrm>
            <a:off x="361050" y="3322625"/>
            <a:ext cx="4002300" cy="15210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4780650" y="3322625"/>
            <a:ext cx="4002300" cy="15210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5"/>
          <p:cNvSpPr/>
          <p:nvPr/>
        </p:nvSpPr>
        <p:spPr>
          <a:xfrm>
            <a:off x="169325" y="95365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4436525" y="953650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169325" y="2965638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0" name="Google Shape;60;p5"/>
          <p:cNvSpPr/>
          <p:nvPr/>
        </p:nvSpPr>
        <p:spPr>
          <a:xfrm>
            <a:off x="4436525" y="2965638"/>
            <a:ext cx="723600" cy="723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 sz="28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1"/>
          </p:nvPr>
        </p:nvSpPr>
        <p:spPr>
          <a:xfrm>
            <a:off x="954425" y="1416232"/>
            <a:ext cx="32172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subTitle" idx="2"/>
          </p:nvPr>
        </p:nvSpPr>
        <p:spPr>
          <a:xfrm>
            <a:off x="5374025" y="1416232"/>
            <a:ext cx="32172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3"/>
          </p:nvPr>
        </p:nvSpPr>
        <p:spPr>
          <a:xfrm>
            <a:off x="954425" y="3442844"/>
            <a:ext cx="32172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4"/>
          </p:nvPr>
        </p:nvSpPr>
        <p:spPr>
          <a:xfrm>
            <a:off x="5374025" y="3442844"/>
            <a:ext cx="32172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cribe to a young child">
  <p:cSld name="TITLE_AND_BODY_2_1_1_1">
    <p:bg>
      <p:bgPr>
        <a:solidFill>
          <a:srgbClr val="9FA8DA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6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If you had to describe what you learned today very simply to a young child, how would you describe it?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68" name="Google Shape;6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13075" y="3091975"/>
            <a:ext cx="2327676" cy="232767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6"/>
          <p:cNvSpPr/>
          <p:nvPr/>
        </p:nvSpPr>
        <p:spPr>
          <a:xfrm>
            <a:off x="327300" y="1288750"/>
            <a:ext cx="6331500" cy="3017400"/>
          </a:xfrm>
          <a:prstGeom prst="wedgeRoundRectCallout">
            <a:avLst>
              <a:gd name="adj1" fmla="val -47738"/>
              <a:gd name="adj2" fmla="val 64234"/>
              <a:gd name="adj3" fmla="val 0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subTitle" idx="1"/>
          </p:nvPr>
        </p:nvSpPr>
        <p:spPr>
          <a:xfrm>
            <a:off x="439800" y="1462625"/>
            <a:ext cx="6065400" cy="27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a t-shirt">
  <p:cSld name="TITLE_AND_BODY_1">
    <p:bg>
      <p:bgPr>
        <a:solidFill>
          <a:srgbClr val="90CAF9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7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Design a t-shirt that represents something you learned today.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4" name="Google Shape;7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77975" y="-185225"/>
            <a:ext cx="6188049" cy="6188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 a brain dump">
  <p:cSld name="TITLE_AND_BODY_1_1">
    <p:bg>
      <p:bgPr>
        <a:solidFill>
          <a:srgbClr val="81D4FA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/>
          <p:nvPr/>
        </p:nvSpPr>
        <p:spPr>
          <a:xfrm>
            <a:off x="255700" y="1008400"/>
            <a:ext cx="8672700" cy="3890700"/>
          </a:xfrm>
          <a:prstGeom prst="roundRect">
            <a:avLst>
              <a:gd name="adj" fmla="val 5595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"/>
          <p:cNvSpPr txBox="1"/>
          <p:nvPr/>
        </p:nvSpPr>
        <p:spPr>
          <a:xfrm>
            <a:off x="215550" y="338675"/>
            <a:ext cx="8712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Do a brain dump! Recall everything you can from today.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8" name="Google Shape;78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4976" y="1008388"/>
            <a:ext cx="1709124" cy="170912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"/>
          <p:cNvSpPr txBox="1">
            <a:spLocks noGrp="1"/>
          </p:cNvSpPr>
          <p:nvPr>
            <p:ph type="subTitle" idx="1"/>
          </p:nvPr>
        </p:nvSpPr>
        <p:spPr>
          <a:xfrm>
            <a:off x="1585375" y="1196700"/>
            <a:ext cx="7190400" cy="35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lfie and describe">
  <p:cSld name="TITLE_AND_BODY_1_1_1">
    <p:bg>
      <p:bgPr>
        <a:solidFill>
          <a:srgbClr val="80DEEA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9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Snap a selfie with your reaction to something you learned. Then, describe why you reacted that way.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3" name="Google Shape;83;p9"/>
          <p:cNvSpPr/>
          <p:nvPr/>
        </p:nvSpPr>
        <p:spPr>
          <a:xfrm>
            <a:off x="1339900" y="1370575"/>
            <a:ext cx="4746000" cy="3292800"/>
          </a:xfrm>
          <a:prstGeom prst="rect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9"/>
          <p:cNvSpPr txBox="1"/>
          <p:nvPr/>
        </p:nvSpPr>
        <p:spPr>
          <a:xfrm>
            <a:off x="2956000" y="2709175"/>
            <a:ext cx="1513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rlow"/>
                <a:ea typeface="Barlow"/>
                <a:cs typeface="Barlow"/>
                <a:sym typeface="Barlow"/>
              </a:rPr>
              <a:t>Insert your photo in this box.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85;p9"/>
          <p:cNvSpPr txBox="1"/>
          <p:nvPr/>
        </p:nvSpPr>
        <p:spPr>
          <a:xfrm>
            <a:off x="199950" y="1350125"/>
            <a:ext cx="9513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Barlow"/>
                <a:ea typeface="Barlow"/>
                <a:cs typeface="Barlow"/>
                <a:sym typeface="Barlow"/>
              </a:rPr>
              <a:t>To insert an image, use the Camera app on your laptop. Use the search bar next to the Windows button and type “Camera” to find it.</a:t>
            </a:r>
          </a:p>
        </p:txBody>
      </p:sp>
      <p:sp>
        <p:nvSpPr>
          <p:cNvPr id="86" name="Google Shape;86;p9"/>
          <p:cNvSpPr/>
          <p:nvPr/>
        </p:nvSpPr>
        <p:spPr>
          <a:xfrm>
            <a:off x="6259650" y="1298975"/>
            <a:ext cx="2761500" cy="2904900"/>
          </a:xfrm>
          <a:prstGeom prst="wedgeRoundRectCallout">
            <a:avLst>
              <a:gd name="adj1" fmla="val -49630"/>
              <a:gd name="adj2" fmla="val 61617"/>
              <a:gd name="adj3" fmla="val 0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ubTitle" idx="1"/>
          </p:nvPr>
        </p:nvSpPr>
        <p:spPr>
          <a:xfrm>
            <a:off x="6453975" y="1524000"/>
            <a:ext cx="2393400" cy="24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bel a picture">
  <p:cSld name="TITLE_AND_BODY_1_1_1_1">
    <p:bg>
      <p:bgPr>
        <a:solidFill>
          <a:srgbClr val="80CBC4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/>
        </p:nvSpPr>
        <p:spPr>
          <a:xfrm>
            <a:off x="215550" y="338675"/>
            <a:ext cx="87129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Barlow"/>
                <a:ea typeface="Barlow"/>
                <a:cs typeface="Barlow"/>
                <a:sym typeface="Barlow"/>
              </a:rPr>
              <a:t>Find a picture from today’s lesson. Then, draw arrow shapes on it to label the important parts.</a:t>
            </a:r>
            <a:endParaRPr sz="23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0" name="Google Shape;90;p10"/>
          <p:cNvSpPr txBox="1"/>
          <p:nvPr/>
        </p:nvSpPr>
        <p:spPr>
          <a:xfrm>
            <a:off x="4352050" y="2669550"/>
            <a:ext cx="1810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rlow"/>
                <a:ea typeface="Barlow"/>
                <a:cs typeface="Barlow"/>
                <a:sym typeface="Barlow"/>
              </a:rPr>
              <a:t>Drop your</a:t>
            </a:r>
            <a:br>
              <a:rPr lang="en">
                <a:latin typeface="Barlow"/>
                <a:ea typeface="Barlow"/>
                <a:cs typeface="Barlow"/>
                <a:sym typeface="Barlow"/>
              </a:rPr>
            </a:br>
            <a:r>
              <a:rPr lang="en">
                <a:latin typeface="Barlow"/>
                <a:ea typeface="Barlow"/>
                <a:cs typeface="Barlow"/>
                <a:sym typeface="Barlow"/>
              </a:rPr>
              <a:t>image here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1" name="Google Shape;91;p10"/>
          <p:cNvSpPr txBox="1"/>
          <p:nvPr/>
        </p:nvSpPr>
        <p:spPr>
          <a:xfrm>
            <a:off x="199949" y="1167040"/>
            <a:ext cx="1043959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an image, go to the “Insert” menu, then “Pictures,” then “Online Pictures.” Find an image. Click it, then click “Insert.”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Barlow"/>
                <a:ea typeface="Barlow"/>
                <a:cs typeface="Barlow"/>
                <a:sym typeface="Barlow"/>
              </a:rPr>
              <a:t>To insert an arrow shape, go to the “Insert” menu, then “Shapes,” then “Arrows.” After you insert an arrow, you can double-click it to add text.</a:t>
            </a:r>
            <a:endParaRPr sz="1000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92" name="Google Shape;92;p10"/>
          <p:cNvCxnSpPr/>
          <p:nvPr/>
        </p:nvCxnSpPr>
        <p:spPr>
          <a:xfrm>
            <a:off x="1339900" y="1247850"/>
            <a:ext cx="0" cy="367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"/>
              <a:buNone/>
              <a:defRPr sz="2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Barlow"/>
              <a:buChar char="●"/>
              <a:defRPr sz="18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/>
        </p:nvSpPr>
        <p:spPr>
          <a:xfrm>
            <a:off x="292250" y="263025"/>
            <a:ext cx="5348100" cy="4247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latin typeface="Barlow"/>
                <a:ea typeface="Barlow"/>
                <a:cs typeface="Barlow"/>
                <a:sym typeface="Barlow"/>
              </a:rPr>
              <a:t>How to use the exit ticket builder:</a:t>
            </a:r>
            <a:endParaRPr sz="2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Open this exit ticket builder in PowerPoint.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 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Add exit tickets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 by clicking the down arrow on the New Slide button. Then click an exit ticket to add it to this slide deck.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rlow"/>
                <a:ea typeface="Barlow"/>
                <a:cs typeface="Barlow"/>
                <a:sym typeface="Barlow"/>
              </a:rPr>
              <a:t>Before you add slides, you can </a:t>
            </a: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modify any of them in the master slide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 by clicking the “View” menu and “Slide Master.” You can adjust the wording of text or add new things there.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rlow"/>
                <a:ea typeface="Barlow"/>
                <a:cs typeface="Barlow"/>
                <a:sym typeface="Barlow"/>
              </a:rPr>
              <a:t>When you’ve added your exit tickets, </a:t>
            </a: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save the file 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with a name to reflect the day you’re assigning it (i.e. “April 20 exit ticket”) and </a:t>
            </a: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delete this instructions slide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.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Assign it to your students 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with Microsoft Teams or your learning management system (LMS) like Canvas, Schoology, Blackboard, Google Classroom, etc.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7AC40-9AC0-4845-A772-E34A0DCEA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119" y="955073"/>
            <a:ext cx="3107596" cy="32333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148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Barlow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 Miller</cp:lastModifiedBy>
  <cp:revision>2</cp:revision>
  <dcterms:modified xsi:type="dcterms:W3CDTF">2021-04-22T14:16:59Z</dcterms:modified>
</cp:coreProperties>
</file>