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cxnSp>
        <p:nvCxnSpPr>
          <p:cNvPr id="57" name="Google Shape;57;p13"/>
          <p:cNvCxnSpPr/>
          <p:nvPr/>
        </p:nvCxnSpPr>
        <p:spPr>
          <a:xfrm>
            <a:off x="333975" y="7001175"/>
            <a:ext cx="3172800" cy="0"/>
          </a:xfrm>
          <a:prstGeom prst="straightConnector1">
            <a:avLst/>
          </a:prstGeom>
          <a:noFill/>
          <a:ln cap="flat" cmpd="sng" w="19050">
            <a:solidFill>
              <a:srgbClr val="000000"/>
            </a:solidFill>
            <a:prstDash val="solid"/>
            <a:round/>
            <a:headEnd len="med" w="med" type="none"/>
            <a:tailEnd len="med" w="med" type="none"/>
          </a:ln>
        </p:spPr>
      </p:cxnSp>
      <p:cxnSp>
        <p:nvCxnSpPr>
          <p:cNvPr id="58" name="Google Shape;58;p13"/>
          <p:cNvCxnSpPr/>
          <p:nvPr/>
        </p:nvCxnSpPr>
        <p:spPr>
          <a:xfrm flipH="1" rot="10800000">
            <a:off x="3521875" y="3874150"/>
            <a:ext cx="1396500" cy="3142200"/>
          </a:xfrm>
          <a:prstGeom prst="straightConnector1">
            <a:avLst/>
          </a:prstGeom>
          <a:noFill/>
          <a:ln cap="flat" cmpd="sng" w="19050">
            <a:solidFill>
              <a:srgbClr val="000000"/>
            </a:solidFill>
            <a:prstDash val="solid"/>
            <a:round/>
            <a:headEnd len="med" w="med" type="none"/>
            <a:tailEnd len="med" w="med" type="none"/>
          </a:ln>
        </p:spPr>
      </p:cxnSp>
      <p:cxnSp>
        <p:nvCxnSpPr>
          <p:cNvPr id="59" name="Google Shape;59;p13"/>
          <p:cNvCxnSpPr/>
          <p:nvPr/>
        </p:nvCxnSpPr>
        <p:spPr>
          <a:xfrm>
            <a:off x="4918475" y="3874000"/>
            <a:ext cx="1427100" cy="3066600"/>
          </a:xfrm>
          <a:prstGeom prst="straightConnector1">
            <a:avLst/>
          </a:prstGeom>
          <a:noFill/>
          <a:ln cap="flat" cmpd="sng" w="19050">
            <a:solidFill>
              <a:srgbClr val="000000"/>
            </a:solidFill>
            <a:prstDash val="solid"/>
            <a:round/>
            <a:headEnd len="med" w="med" type="none"/>
            <a:tailEnd len="med" w="med" type="none"/>
          </a:ln>
        </p:spPr>
      </p:cxnSp>
      <p:cxnSp>
        <p:nvCxnSpPr>
          <p:cNvPr id="60" name="Google Shape;60;p13"/>
          <p:cNvCxnSpPr/>
          <p:nvPr/>
        </p:nvCxnSpPr>
        <p:spPr>
          <a:xfrm>
            <a:off x="6345425" y="6940450"/>
            <a:ext cx="3446100" cy="0"/>
          </a:xfrm>
          <a:prstGeom prst="straightConnector1">
            <a:avLst/>
          </a:prstGeom>
          <a:noFill/>
          <a:ln cap="flat" cmpd="sng" w="19050">
            <a:solidFill>
              <a:srgbClr val="000000"/>
            </a:solidFill>
            <a:prstDash val="solid"/>
            <a:round/>
            <a:headEnd len="med" w="med" type="none"/>
            <a:tailEnd len="med" w="med" type="none"/>
          </a:ln>
        </p:spPr>
      </p:cxnSp>
      <p:sp>
        <p:nvSpPr>
          <p:cNvPr id="61" name="Google Shape;61;p13"/>
          <p:cNvSpPr/>
          <p:nvPr/>
        </p:nvSpPr>
        <p:spPr>
          <a:xfrm>
            <a:off x="425050" y="5331325"/>
            <a:ext cx="2793300" cy="13662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1. Exposition</a:t>
            </a:r>
            <a:r>
              <a:rPr lang="en"/>
              <a:t>: </a:t>
            </a:r>
            <a:endParaRPr/>
          </a:p>
        </p:txBody>
      </p:sp>
      <p:sp>
        <p:nvSpPr>
          <p:cNvPr id="62" name="Google Shape;62;p13"/>
          <p:cNvSpPr/>
          <p:nvPr/>
        </p:nvSpPr>
        <p:spPr>
          <a:xfrm>
            <a:off x="1397200" y="3820813"/>
            <a:ext cx="2793300" cy="13662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2. Rising action</a:t>
            </a:r>
            <a:r>
              <a:rPr lang="en"/>
              <a:t>: </a:t>
            </a:r>
            <a:endParaRPr/>
          </a:p>
        </p:txBody>
      </p:sp>
      <p:sp>
        <p:nvSpPr>
          <p:cNvPr id="63" name="Google Shape;63;p13"/>
          <p:cNvSpPr/>
          <p:nvPr/>
        </p:nvSpPr>
        <p:spPr>
          <a:xfrm>
            <a:off x="3522091" y="2274313"/>
            <a:ext cx="2793300" cy="13662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3. Climax</a:t>
            </a:r>
            <a:r>
              <a:rPr lang="en"/>
              <a:t>: </a:t>
            </a:r>
            <a:endParaRPr/>
          </a:p>
        </p:txBody>
      </p:sp>
      <p:sp>
        <p:nvSpPr>
          <p:cNvPr id="64" name="Google Shape;64;p13"/>
          <p:cNvSpPr/>
          <p:nvPr/>
        </p:nvSpPr>
        <p:spPr>
          <a:xfrm>
            <a:off x="5679875" y="3834125"/>
            <a:ext cx="2793300" cy="13662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4. Falling action</a:t>
            </a:r>
            <a:r>
              <a:rPr lang="en"/>
              <a:t>: </a:t>
            </a:r>
            <a:endParaRPr/>
          </a:p>
        </p:txBody>
      </p:sp>
      <p:sp>
        <p:nvSpPr>
          <p:cNvPr id="65" name="Google Shape;65;p13"/>
          <p:cNvSpPr/>
          <p:nvPr/>
        </p:nvSpPr>
        <p:spPr>
          <a:xfrm>
            <a:off x="6469850" y="5387288"/>
            <a:ext cx="2793300" cy="1366200"/>
          </a:xfrm>
          <a:prstGeom prst="roundRect">
            <a:avLst>
              <a:gd fmla="val 16667" name="adj"/>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5. Resolution</a:t>
            </a: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