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4f941583e3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4f941583e3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4f941583e3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4f941583e3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4f941583e3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4f941583e3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4f941583e3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4f941583e3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4f941583e3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4f941583e3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4f941583e3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4f941583e3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4f941583e3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f941583e3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g4f941583e3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4f941583e3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4f941583e3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4f941583e3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4f941583e3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f941583e3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4f941583e3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f941583e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4f941583e3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4f941583e3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4f941583e3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4f941583e3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4f941583e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f941583e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4f941583e3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f941583e3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4f941583e3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f941583e3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4f941583e3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f941583e3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f941583e3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f941583e3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f941583e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4f941583e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4f941583e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4f941583e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slide" Target="/ppt/slides/slide2.xml"/><Relationship Id="rId4" Type="http://schemas.openxmlformats.org/officeDocument/2006/relationships/slide" Target="/ppt/slides/slide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slide" Target="/ppt/slides/slide11.xml"/><Relationship Id="rId4" Type="http://schemas.openxmlformats.org/officeDocument/2006/relationships/slide" Target="/ppt/slides/slide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slide" Target="/ppt/slides/slide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slide" Target="/ppt/slides/slide14.xml"/><Relationship Id="rId4" Type="http://schemas.openxmlformats.org/officeDocument/2006/relationships/slide" Target="/ppt/slides/slide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slide" Target="/ppt/slides/slide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slide" Target="/ppt/slides/slide17.xml"/><Relationship Id="rId4" Type="http://schemas.openxmlformats.org/officeDocument/2006/relationships/slide" Target="/ppt/slides/slide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slide" Target="/ppt/slides/slide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slide" Target="/ppt/slides/slide20.xml"/><Relationship Id="rId4" Type="http://schemas.openxmlformats.org/officeDocument/2006/relationships/slide" Target="/ppt/slides/slide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slide" Target="/ppt/slides/slide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5.xml"/><Relationship Id="rId4" Type="http://schemas.openxmlformats.org/officeDocument/2006/relationships/slide" Target="/ppt/slides/slid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slide" Target="/ppt/slides/slide8.xml"/><Relationship Id="rId4" Type="http://schemas.openxmlformats.org/officeDocument/2006/relationships/slide" Target="/ppt/slides/slide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slide" Target="/ppt/slides/slide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Hagrid asks Harry Potter to come to Hogwarts. (Fill in lots of details here to show what you know about the story.)</a:t>
            </a:r>
            <a:endParaRPr/>
          </a:p>
        </p:txBody>
      </p:sp>
      <p:sp>
        <p:nvSpPr>
          <p:cNvPr id="55" name="Google Shape;55;p13">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agrees.</a:t>
            </a:r>
            <a:endParaRPr/>
          </a:p>
        </p:txBody>
      </p:sp>
      <p:sp>
        <p:nvSpPr>
          <p:cNvPr id="56" name="Google Shape;56;p13">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doesn’t go.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2"/>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has to decide what he’ll do during winter break.</a:t>
            </a:r>
            <a:endParaRPr/>
          </a:p>
        </p:txBody>
      </p:sp>
      <p:sp>
        <p:nvSpPr>
          <p:cNvPr id="112" name="Google Shape;112;p22">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stays at Hogwarts.</a:t>
            </a:r>
            <a:endParaRPr/>
          </a:p>
        </p:txBody>
      </p:sp>
      <p:sp>
        <p:nvSpPr>
          <p:cNvPr id="113" name="Google Shape;113;p22">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goes back to the Dursley house.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3"/>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stays at Hogwarts during winter break and receives an invisibility cloak that once belonged to his father.</a:t>
            </a:r>
            <a:endParaRPr/>
          </a:p>
        </p:txBody>
      </p:sp>
      <p:sp>
        <p:nvSpPr>
          <p:cNvPr id="119" name="Google Shape;119;p23">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4"/>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doesn’t want to cause trouble for anyone and goes back to the Dursley house during break. The Dursleys refuse to let him leave again, locking him in his room. Harry never returns to wizardry.</a:t>
            </a:r>
            <a:endParaRPr/>
          </a:p>
        </p:txBody>
      </p:sp>
      <p:sp>
        <p:nvSpPr>
          <p:cNvPr id="125" name="Google Shape;125;p24">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5"/>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Ron and Hermione think Snape is after the Sorcerer’s Stone.</a:t>
            </a:r>
            <a:endParaRPr/>
          </a:p>
        </p:txBody>
      </p:sp>
      <p:sp>
        <p:nvSpPr>
          <p:cNvPr id="131" name="Google Shape;131;p25">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They take action.</a:t>
            </a:r>
            <a:endParaRPr/>
          </a:p>
        </p:txBody>
      </p:sp>
      <p:sp>
        <p:nvSpPr>
          <p:cNvPr id="132" name="Google Shape;132;p25">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They tell Malfoy about it.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6"/>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The trio decide to help. They undertake an adventure to retrieve the Sorcerer’s Stone.</a:t>
            </a:r>
            <a:endParaRPr/>
          </a:p>
        </p:txBody>
      </p:sp>
      <p:sp>
        <p:nvSpPr>
          <p:cNvPr id="138" name="Google Shape;138;p26">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7"/>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The trio tell Malfoy about it. He finds the Sorcerer’s Stone and becomes immortal. He uses the power for dark ways and the world is never the same.</a:t>
            </a:r>
            <a:endParaRPr/>
          </a:p>
        </p:txBody>
      </p:sp>
      <p:sp>
        <p:nvSpPr>
          <p:cNvPr id="144" name="Google Shape;144;p27">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8"/>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encounters Quirrell, who is being controlled by Voldemort. Quirrell tries to make Harry use the Mirror of Erised.</a:t>
            </a:r>
            <a:endParaRPr/>
          </a:p>
        </p:txBody>
      </p:sp>
      <p:sp>
        <p:nvSpPr>
          <p:cNvPr id="150" name="Google Shape;150;p28">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looks at it.</a:t>
            </a:r>
            <a:endParaRPr/>
          </a:p>
        </p:txBody>
      </p:sp>
      <p:sp>
        <p:nvSpPr>
          <p:cNvPr id="151" name="Google Shape;151;p28">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doesn’t look at it.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9"/>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looks at the mirror. He sees himself holding the Sorcerer’s Stone and lying about it.</a:t>
            </a:r>
            <a:endParaRPr/>
          </a:p>
        </p:txBody>
      </p:sp>
      <p:sp>
        <p:nvSpPr>
          <p:cNvPr id="157" name="Google Shape;157;p29">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30"/>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refuses to look at the mirror and never finds out that it’s his heart’s desire. He finds the stone and becomes immortal, unlocking all sorts of troubles for the rest of his life.</a:t>
            </a:r>
            <a:endParaRPr/>
          </a:p>
        </p:txBody>
      </p:sp>
      <p:sp>
        <p:nvSpPr>
          <p:cNvPr id="163" name="Google Shape;163;p30">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31"/>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Dumbledore praises Ron, Hermione, Harry and Neville for their actions at the banquet.</a:t>
            </a:r>
            <a:endParaRPr/>
          </a:p>
        </p:txBody>
      </p:sp>
      <p:sp>
        <p:nvSpPr>
          <p:cNvPr id="169" name="Google Shape;169;p31">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 awards them points.</a:t>
            </a:r>
            <a:endParaRPr/>
          </a:p>
        </p:txBody>
      </p:sp>
      <p:sp>
        <p:nvSpPr>
          <p:cNvPr id="170" name="Google Shape;170;p31">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 doesn’t award them points.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agrees and gets on the train via Platform 9 ¾.</a:t>
            </a:r>
            <a:endParaRPr/>
          </a:p>
        </p:txBody>
      </p:sp>
      <p:sp>
        <p:nvSpPr>
          <p:cNvPr id="62" name="Google Shape;62;p14">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32"/>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Dumbledore awards them additional points for their actions. Gryffindor wins the house cup over Slytherin!</a:t>
            </a:r>
            <a:endParaRPr/>
          </a:p>
        </p:txBody>
      </p:sp>
      <p:sp>
        <p:nvSpPr>
          <p:cNvPr id="176" name="Google Shape;176;p32">
            <a:hlinkClick action="ppaction://hlinkshowjump?jump=firstslide"/>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3"/>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Dumbledore doesn’t give them additional points for their actions. Slytherin wins the house cup. Malfoy and his housemates are encouraged and grow in their ambitious, dark ways.</a:t>
            </a:r>
            <a:endParaRPr/>
          </a:p>
        </p:txBody>
      </p:sp>
      <p:sp>
        <p:nvSpPr>
          <p:cNvPr id="182" name="Google Shape;182;p33">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decides not to go to Hogwarts. He lives the rest of his life being unappreciated by the Dursleys and the whole wizarding world is less without him.</a:t>
            </a:r>
            <a:endParaRPr/>
          </a:p>
        </p:txBody>
      </p:sp>
      <p:sp>
        <p:nvSpPr>
          <p:cNvPr id="68" name="Google Shape;68;p15">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Ron, Hermione and Neville are sorted into houses.</a:t>
            </a:r>
            <a:endParaRPr/>
          </a:p>
        </p:txBody>
      </p:sp>
      <p:sp>
        <p:nvSpPr>
          <p:cNvPr id="74" name="Google Shape;74;p16">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Gryffindor</a:t>
            </a:r>
            <a:endParaRPr/>
          </a:p>
        </p:txBody>
      </p:sp>
      <p:sp>
        <p:nvSpPr>
          <p:cNvPr id="75" name="Google Shape;75;p16">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Slytherin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Ron, Hermione and Neville are sorted into the Gryffindor House because of their bravery.</a:t>
            </a:r>
            <a:endParaRPr/>
          </a:p>
        </p:txBody>
      </p:sp>
      <p:sp>
        <p:nvSpPr>
          <p:cNvPr id="81" name="Google Shape;81;p17">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is sorted into the Slytherin House. His ambition grows and grows with his fellow wizards there and he becomes friends with Malfoy. He slips into dark magic and uses his powers for evil.</a:t>
            </a:r>
            <a:endParaRPr/>
          </a:p>
        </p:txBody>
      </p:sp>
      <p:sp>
        <p:nvSpPr>
          <p:cNvPr id="87" name="Google Shape;87;p18">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9"/>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wizards-to-be have their first broom flying lesson.</a:t>
            </a:r>
            <a:endParaRPr/>
          </a:p>
        </p:txBody>
      </p:sp>
      <p:sp>
        <p:nvSpPr>
          <p:cNvPr id="93" name="Google Shape;93;p19">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flies by himself.</a:t>
            </a:r>
            <a:endParaRPr/>
          </a:p>
        </p:txBody>
      </p:sp>
      <p:sp>
        <p:nvSpPr>
          <p:cNvPr id="94" name="Google Shape;94;p19">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sticks to the rules and doesn’t.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0"/>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defends Neville against Malfoy, gets on a broomstick and flies. He realizes he’s a natural and becomes the seeker for the Gryffindor team.</a:t>
            </a:r>
            <a:endParaRPr/>
          </a:p>
        </p:txBody>
      </p:sp>
      <p:sp>
        <p:nvSpPr>
          <p:cNvPr id="100" name="Google Shape;100;p20">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1"/>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doesn’t want to break the rules and doesn’t step up. The Gryffindor quidditch team suffers because of it and Neville is bullied over and over again.</a:t>
            </a:r>
            <a:endParaRPr/>
          </a:p>
        </p:txBody>
      </p:sp>
      <p:sp>
        <p:nvSpPr>
          <p:cNvPr id="106" name="Google Shape;106;p21">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