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5" Type="http://schemas.openxmlformats.org/officeDocument/2006/relationships/slide" Target="slides/slide2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4f941583e3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4f941583e3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4f941583e3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4f941583e3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4f941583e3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4f941583e3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4f941583e3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4f941583e3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4f941583e3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4f941583e3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4f941583e3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4f941583e3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4f941583e3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4f941583e3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4f941583e3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4f941583e3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4f941583e3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4f941583e3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4f941583e3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4f941583e3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f941583e3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f941583e3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4f941583e3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4f941583e3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4f941583e3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4f941583e3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f941583e3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f941583e3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f941583e3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f941583e3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4f941583e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4f941583e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4f941583e3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4f941583e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4f941583e3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4f941583e3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f941583e3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f941583e3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f941583e3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4f941583e3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11.xml"/><Relationship Id="rId4" Type="http://schemas.openxmlformats.org/officeDocument/2006/relationships/slide" Target="/ppt/slides/slide12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13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16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17.xml"/><Relationship Id="rId4" Type="http://schemas.openxmlformats.org/officeDocument/2006/relationships/slide" Target="/ppt/slides/slide18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19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slide" Target="/ppt/slides/slide20.xml"/><Relationship Id="rId4" Type="http://schemas.openxmlformats.org/officeDocument/2006/relationships/slide" Target="/ppt/slides/slide2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4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5.xml"/><Relationship Id="rId4" Type="http://schemas.openxmlformats.org/officeDocument/2006/relationships/slide" Target="/ppt/slides/slide6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7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8.xml"/><Relationship Id="rId4" Type="http://schemas.openxmlformats.org/officeDocument/2006/relationships/slide" Target="/ppt/slides/slide9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10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Details ...</a:t>
            </a:r>
            <a:endParaRPr/>
          </a:p>
        </p:txBody>
      </p:sp>
      <p:sp>
        <p:nvSpPr>
          <p:cNvPr id="55" name="Google Shape;55;p13">
            <a:hlinkClick action="ppaction://hlinksldjump" r:id="rId3"/>
          </p:cNvPr>
          <p:cNvSpPr/>
          <p:nvPr/>
        </p:nvSpPr>
        <p:spPr>
          <a:xfrm>
            <a:off x="311700" y="3946725"/>
            <a:ext cx="4176300" cy="803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Choice</a:t>
            </a:r>
            <a:endParaRPr/>
          </a:p>
        </p:txBody>
      </p:sp>
      <p:sp>
        <p:nvSpPr>
          <p:cNvPr id="56" name="Google Shape;56;p13">
            <a:hlinkClick action="ppaction://hlinksldjump" r:id="rId4"/>
          </p:cNvPr>
          <p:cNvSpPr/>
          <p:nvPr/>
        </p:nvSpPr>
        <p:spPr>
          <a:xfrm>
            <a:off x="4656000" y="3946725"/>
            <a:ext cx="4176300" cy="8031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Choice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Details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2">
            <a:hlinkClick action="ppaction://hlinksldjump" r:id="rId3"/>
          </p:cNvPr>
          <p:cNvSpPr/>
          <p:nvPr/>
        </p:nvSpPr>
        <p:spPr>
          <a:xfrm>
            <a:off x="311700" y="3946725"/>
            <a:ext cx="4176300" cy="803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Choice</a:t>
            </a:r>
            <a:endParaRPr/>
          </a:p>
        </p:txBody>
      </p:sp>
      <p:sp>
        <p:nvSpPr>
          <p:cNvPr id="113" name="Google Shape;113;p22">
            <a:hlinkClick action="ppaction://hlinksldjump" r:id="rId4"/>
          </p:cNvPr>
          <p:cNvSpPr/>
          <p:nvPr/>
        </p:nvSpPr>
        <p:spPr>
          <a:xfrm>
            <a:off x="4656000" y="3946725"/>
            <a:ext cx="4176300" cy="8031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Choice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  <a:solidFill>
            <a:srgbClr val="B6D7A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Describe choice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3">
            <a:hlinkClick action="ppaction://hlinksldjump" r:id="rId3"/>
          </p:cNvPr>
          <p:cNvSpPr/>
          <p:nvPr/>
        </p:nvSpPr>
        <p:spPr>
          <a:xfrm>
            <a:off x="311700" y="3946725"/>
            <a:ext cx="8520600" cy="803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to the next slide.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  <a:solidFill>
            <a:srgbClr val="C9DAF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Describe choice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4">
            <a:hlinkClick action="ppaction://hlinkshowjump?jump=firstslide"/>
          </p:cNvPr>
          <p:cNvSpPr/>
          <p:nvPr/>
        </p:nvSpPr>
        <p:spPr>
          <a:xfrm>
            <a:off x="311700" y="3946725"/>
            <a:ext cx="8520600" cy="8031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back to the beginning of the story.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Details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5">
            <a:hlinkClick action="ppaction://hlinksldjump" r:id="rId3"/>
          </p:cNvPr>
          <p:cNvSpPr/>
          <p:nvPr/>
        </p:nvSpPr>
        <p:spPr>
          <a:xfrm>
            <a:off x="311700" y="3946725"/>
            <a:ext cx="4176300" cy="803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Choice</a:t>
            </a:r>
            <a:endParaRPr/>
          </a:p>
        </p:txBody>
      </p:sp>
      <p:sp>
        <p:nvSpPr>
          <p:cNvPr id="132" name="Google Shape;132;p25">
            <a:hlinkClick action="ppaction://hlinksldjump" r:id="rId4"/>
          </p:cNvPr>
          <p:cNvSpPr/>
          <p:nvPr/>
        </p:nvSpPr>
        <p:spPr>
          <a:xfrm>
            <a:off x="4656000" y="3946725"/>
            <a:ext cx="4176300" cy="8031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Choice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  <a:solidFill>
            <a:srgbClr val="B6D7A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Describe choice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6">
            <a:hlinkClick action="ppaction://hlinksldjump" r:id="rId3"/>
          </p:cNvPr>
          <p:cNvSpPr/>
          <p:nvPr/>
        </p:nvSpPr>
        <p:spPr>
          <a:xfrm>
            <a:off x="311700" y="3946725"/>
            <a:ext cx="8520600" cy="803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to the next slide.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  <a:solidFill>
            <a:srgbClr val="C9DAF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Describe choice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7">
            <a:hlinkClick action="ppaction://hlinkshowjump?jump=firstslide"/>
          </p:cNvPr>
          <p:cNvSpPr/>
          <p:nvPr/>
        </p:nvSpPr>
        <p:spPr>
          <a:xfrm>
            <a:off x="311700" y="3946725"/>
            <a:ext cx="8520600" cy="8031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back to the beginning of the story.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8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Details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8">
            <a:hlinkClick action="ppaction://hlinksldjump" r:id="rId3"/>
          </p:cNvPr>
          <p:cNvSpPr/>
          <p:nvPr/>
        </p:nvSpPr>
        <p:spPr>
          <a:xfrm>
            <a:off x="311700" y="3946725"/>
            <a:ext cx="4176300" cy="803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Choice</a:t>
            </a:r>
            <a:endParaRPr/>
          </a:p>
        </p:txBody>
      </p:sp>
      <p:sp>
        <p:nvSpPr>
          <p:cNvPr id="151" name="Google Shape;151;p28">
            <a:hlinkClick action="ppaction://hlinksldjump" r:id="rId4"/>
          </p:cNvPr>
          <p:cNvSpPr/>
          <p:nvPr/>
        </p:nvSpPr>
        <p:spPr>
          <a:xfrm>
            <a:off x="4656000" y="3946725"/>
            <a:ext cx="4176300" cy="8031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Choice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9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  <a:solidFill>
            <a:srgbClr val="B6D7A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Describe choice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9">
            <a:hlinkClick action="ppaction://hlinksldjump" r:id="rId3"/>
          </p:cNvPr>
          <p:cNvSpPr/>
          <p:nvPr/>
        </p:nvSpPr>
        <p:spPr>
          <a:xfrm>
            <a:off x="311700" y="3946725"/>
            <a:ext cx="8520600" cy="803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to the next slide.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  <a:solidFill>
            <a:srgbClr val="C9DAF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Describe choice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30">
            <a:hlinkClick action="ppaction://hlinkshowjump?jump=firstslide"/>
          </p:cNvPr>
          <p:cNvSpPr/>
          <p:nvPr/>
        </p:nvSpPr>
        <p:spPr>
          <a:xfrm>
            <a:off x="311700" y="3946725"/>
            <a:ext cx="8520600" cy="8031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back to the beginning of the story.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1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Details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31">
            <a:hlinkClick action="ppaction://hlinksldjump" r:id="rId3"/>
          </p:cNvPr>
          <p:cNvSpPr/>
          <p:nvPr/>
        </p:nvSpPr>
        <p:spPr>
          <a:xfrm>
            <a:off x="311700" y="3946725"/>
            <a:ext cx="4176300" cy="803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Choice</a:t>
            </a:r>
            <a:endParaRPr/>
          </a:p>
        </p:txBody>
      </p:sp>
      <p:sp>
        <p:nvSpPr>
          <p:cNvPr id="170" name="Google Shape;170;p31">
            <a:hlinkClick action="ppaction://hlinksldjump" r:id="rId4"/>
          </p:cNvPr>
          <p:cNvSpPr/>
          <p:nvPr/>
        </p:nvSpPr>
        <p:spPr>
          <a:xfrm>
            <a:off x="4656000" y="3946725"/>
            <a:ext cx="4176300" cy="8031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Choice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  <a:solidFill>
            <a:srgbClr val="B6D7A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Describe choice ...</a:t>
            </a:r>
            <a:endParaRPr/>
          </a:p>
        </p:txBody>
      </p:sp>
      <p:sp>
        <p:nvSpPr>
          <p:cNvPr id="62" name="Google Shape;62;p14">
            <a:hlinkClick action="ppaction://hlinksldjump" r:id="rId3"/>
          </p:cNvPr>
          <p:cNvSpPr/>
          <p:nvPr/>
        </p:nvSpPr>
        <p:spPr>
          <a:xfrm>
            <a:off x="311700" y="3946725"/>
            <a:ext cx="8520600" cy="803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to the next slide.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2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  <a:solidFill>
            <a:srgbClr val="B6D7A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Describe choice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32">
            <a:hlinkClick action="ppaction://hlinkshowjump?jump=firstslide"/>
          </p:cNvPr>
          <p:cNvSpPr/>
          <p:nvPr/>
        </p:nvSpPr>
        <p:spPr>
          <a:xfrm>
            <a:off x="311700" y="3946725"/>
            <a:ext cx="8520600" cy="803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back to the beginning of the story.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3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  <a:solidFill>
            <a:srgbClr val="C9DAF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Describe choice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33">
            <a:hlinkClick action="ppaction://hlinkshowjump?jump=firstslide"/>
          </p:cNvPr>
          <p:cNvSpPr/>
          <p:nvPr/>
        </p:nvSpPr>
        <p:spPr>
          <a:xfrm>
            <a:off x="311700" y="3946725"/>
            <a:ext cx="8520600" cy="8031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back to the beginning of the story.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  <a:solidFill>
            <a:srgbClr val="C9DAF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Describe choice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>
            <a:hlinkClick action="ppaction://hlinkshowjump?jump=firstslide"/>
          </p:cNvPr>
          <p:cNvSpPr/>
          <p:nvPr/>
        </p:nvSpPr>
        <p:spPr>
          <a:xfrm>
            <a:off x="311700" y="3946725"/>
            <a:ext cx="8520600" cy="8031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back to the beginning of the story.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Details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>
            <a:hlinkClick action="ppaction://hlinksldjump" r:id="rId3"/>
          </p:cNvPr>
          <p:cNvSpPr/>
          <p:nvPr/>
        </p:nvSpPr>
        <p:spPr>
          <a:xfrm>
            <a:off x="311700" y="3946725"/>
            <a:ext cx="4176300" cy="803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Choice</a:t>
            </a:r>
            <a:endParaRPr/>
          </a:p>
        </p:txBody>
      </p:sp>
      <p:sp>
        <p:nvSpPr>
          <p:cNvPr id="75" name="Google Shape;75;p16">
            <a:hlinkClick action="ppaction://hlinksldjump" r:id="rId4"/>
          </p:cNvPr>
          <p:cNvSpPr/>
          <p:nvPr/>
        </p:nvSpPr>
        <p:spPr>
          <a:xfrm>
            <a:off x="4656000" y="3946725"/>
            <a:ext cx="4176300" cy="8031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Choice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  <a:solidFill>
            <a:srgbClr val="B6D7A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Describe choice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7">
            <a:hlinkClick action="ppaction://hlinksldjump" r:id="rId3"/>
          </p:cNvPr>
          <p:cNvSpPr/>
          <p:nvPr/>
        </p:nvSpPr>
        <p:spPr>
          <a:xfrm>
            <a:off x="311700" y="3946725"/>
            <a:ext cx="8520600" cy="803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to the next slide.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  <a:solidFill>
            <a:srgbClr val="C9DAF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Describe choice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8">
            <a:hlinkClick action="ppaction://hlinkshowjump?jump=firstslide"/>
          </p:cNvPr>
          <p:cNvSpPr/>
          <p:nvPr/>
        </p:nvSpPr>
        <p:spPr>
          <a:xfrm>
            <a:off x="311700" y="3946725"/>
            <a:ext cx="8520600" cy="8031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back to the beginning of the story.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Details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9">
            <a:hlinkClick action="ppaction://hlinksldjump" r:id="rId3"/>
          </p:cNvPr>
          <p:cNvSpPr/>
          <p:nvPr/>
        </p:nvSpPr>
        <p:spPr>
          <a:xfrm>
            <a:off x="311700" y="3946725"/>
            <a:ext cx="4176300" cy="803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Choice</a:t>
            </a:r>
            <a:endParaRPr/>
          </a:p>
        </p:txBody>
      </p:sp>
      <p:sp>
        <p:nvSpPr>
          <p:cNvPr id="94" name="Google Shape;94;p19">
            <a:hlinkClick action="ppaction://hlinksldjump" r:id="rId4"/>
          </p:cNvPr>
          <p:cNvSpPr/>
          <p:nvPr/>
        </p:nvSpPr>
        <p:spPr>
          <a:xfrm>
            <a:off x="4656000" y="3946725"/>
            <a:ext cx="4176300" cy="8031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Choice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  <a:solidFill>
            <a:srgbClr val="B6D7A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Describe choice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0">
            <a:hlinkClick action="ppaction://hlinksldjump" r:id="rId3"/>
          </p:cNvPr>
          <p:cNvSpPr/>
          <p:nvPr/>
        </p:nvSpPr>
        <p:spPr>
          <a:xfrm>
            <a:off x="311700" y="3946725"/>
            <a:ext cx="8520600" cy="803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to the next slide.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238075"/>
            <a:ext cx="8520600" cy="3416400"/>
          </a:xfrm>
          <a:prstGeom prst="rect">
            <a:avLst/>
          </a:prstGeom>
          <a:solidFill>
            <a:srgbClr val="C9DAF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Describe choice 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1">
            <a:hlinkClick action="ppaction://hlinkshowjump?jump=firstslide"/>
          </p:cNvPr>
          <p:cNvSpPr/>
          <p:nvPr/>
        </p:nvSpPr>
        <p:spPr>
          <a:xfrm>
            <a:off x="311700" y="3946725"/>
            <a:ext cx="8520600" cy="8031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back to the beginning of the story.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