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Barlow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Barlow-italic.fntdata"/><Relationship Id="rId10" Type="http://schemas.openxmlformats.org/officeDocument/2006/relationships/font" Target="fonts/Barlow-bold.fntdata"/><Relationship Id="rId12" Type="http://schemas.openxmlformats.org/officeDocument/2006/relationships/font" Target="fonts/Barlow-boldItalic.fntdata"/><Relationship Id="rId9" Type="http://schemas.openxmlformats.org/officeDocument/2006/relationships/font" Target="fonts/Barl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cc54f8a19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cc54f8a19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c54f8a19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c54f8a19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c54f8a19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c54f8a19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w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453950" y="143625"/>
            <a:ext cx="1628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Barlow"/>
                <a:ea typeface="Barlow"/>
                <a:cs typeface="Barlow"/>
                <a:sym typeface="Barlow"/>
              </a:rPr>
              <a:t>NOW</a:t>
            </a:r>
            <a:endParaRPr b="1" sz="35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04213" y="1077025"/>
            <a:ext cx="2410500" cy="35862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14263" y="1077025"/>
            <a:ext cx="2385900" cy="35862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324314" y="1077025"/>
            <a:ext cx="2385900" cy="35862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33796" y="805896"/>
            <a:ext cx="548700" cy="548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1" sz="21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243226" y="789938"/>
            <a:ext cx="548700" cy="548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1" sz="21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6051855" y="803080"/>
            <a:ext cx="548700" cy="548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1" sz="21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2936300" y="305175"/>
            <a:ext cx="575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Topic: 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933550" y="1276650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2" type="subTitle"/>
          </p:nvPr>
        </p:nvSpPr>
        <p:spPr>
          <a:xfrm>
            <a:off x="3758025" y="1276650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3" type="subTitle"/>
          </p:nvPr>
        </p:nvSpPr>
        <p:spPr>
          <a:xfrm>
            <a:off x="6557900" y="1266325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4" type="subTitle"/>
          </p:nvPr>
        </p:nvSpPr>
        <p:spPr>
          <a:xfrm>
            <a:off x="3549898" y="274100"/>
            <a:ext cx="5194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453950" y="143625"/>
            <a:ext cx="1628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Barlow"/>
                <a:ea typeface="Barlow"/>
                <a:cs typeface="Barlow"/>
                <a:sym typeface="Barlow"/>
              </a:rPr>
              <a:t>THEN</a:t>
            </a:r>
            <a:endParaRPr b="1" sz="35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704213" y="1077025"/>
            <a:ext cx="2410500" cy="35862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3514263" y="1077025"/>
            <a:ext cx="2385900" cy="35862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6324314" y="1077025"/>
            <a:ext cx="2385900" cy="35862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 txBox="1"/>
          <p:nvPr/>
        </p:nvSpPr>
        <p:spPr>
          <a:xfrm>
            <a:off x="2936300" y="305175"/>
            <a:ext cx="575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Topic: 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433796" y="805896"/>
            <a:ext cx="548700" cy="548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1" sz="21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3243226" y="789938"/>
            <a:ext cx="548700" cy="548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1" sz="21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051855" y="803080"/>
            <a:ext cx="548700" cy="548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1" sz="21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" name="Google Shape;33;p3"/>
          <p:cNvSpPr txBox="1"/>
          <p:nvPr>
            <p:ph idx="1" type="subTitle"/>
          </p:nvPr>
        </p:nvSpPr>
        <p:spPr>
          <a:xfrm>
            <a:off x="933550" y="1276650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2" type="subTitle"/>
          </p:nvPr>
        </p:nvSpPr>
        <p:spPr>
          <a:xfrm>
            <a:off x="3758025" y="1276650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3" type="subTitle"/>
          </p:nvPr>
        </p:nvSpPr>
        <p:spPr>
          <a:xfrm>
            <a:off x="6557900" y="1266325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4" type="subTitle"/>
          </p:nvPr>
        </p:nvSpPr>
        <p:spPr>
          <a:xfrm>
            <a:off x="3549898" y="274100"/>
            <a:ext cx="5194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y back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606350" y="296025"/>
            <a:ext cx="2346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Barlow"/>
                <a:ea typeface="Barlow"/>
                <a:cs typeface="Barlow"/>
                <a:sym typeface="Barlow"/>
              </a:rPr>
              <a:t>WAY BACK</a:t>
            </a:r>
            <a:endParaRPr b="1" sz="35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856613" y="1229425"/>
            <a:ext cx="2410500" cy="35862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3666663" y="1229425"/>
            <a:ext cx="2385900" cy="35862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6476714" y="1229425"/>
            <a:ext cx="2385900" cy="35862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3088700" y="457575"/>
            <a:ext cx="575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Topic: 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586196" y="958296"/>
            <a:ext cx="548700" cy="548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1" sz="21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3395626" y="942338"/>
            <a:ext cx="548700" cy="548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1" sz="21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6204255" y="955480"/>
            <a:ext cx="548700" cy="548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1" sz="21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7" name="Google Shape;47;p4"/>
          <p:cNvSpPr txBox="1"/>
          <p:nvPr>
            <p:ph idx="1" type="subTitle"/>
          </p:nvPr>
        </p:nvSpPr>
        <p:spPr>
          <a:xfrm>
            <a:off x="1085950" y="1429050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2" type="subTitle"/>
          </p:nvPr>
        </p:nvSpPr>
        <p:spPr>
          <a:xfrm>
            <a:off x="3910425" y="1429050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3" type="subTitle"/>
          </p:nvPr>
        </p:nvSpPr>
        <p:spPr>
          <a:xfrm>
            <a:off x="6710300" y="1418725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4" type="subTitle"/>
          </p:nvPr>
        </p:nvSpPr>
        <p:spPr>
          <a:xfrm>
            <a:off x="3702298" y="426500"/>
            <a:ext cx="5194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idx="1" type="subTitle"/>
          </p:nvPr>
        </p:nvSpPr>
        <p:spPr>
          <a:xfrm>
            <a:off x="933550" y="1276650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5"/>
          <p:cNvSpPr txBox="1"/>
          <p:nvPr>
            <p:ph idx="2" type="subTitle"/>
          </p:nvPr>
        </p:nvSpPr>
        <p:spPr>
          <a:xfrm>
            <a:off x="3758025" y="1276650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5"/>
          <p:cNvSpPr txBox="1"/>
          <p:nvPr>
            <p:ph idx="3" type="subTitle"/>
          </p:nvPr>
        </p:nvSpPr>
        <p:spPr>
          <a:xfrm>
            <a:off x="6557900" y="1266325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 txBox="1"/>
          <p:nvPr>
            <p:ph idx="4" type="subTitle"/>
          </p:nvPr>
        </p:nvSpPr>
        <p:spPr>
          <a:xfrm>
            <a:off x="3549898" y="274100"/>
            <a:ext cx="5194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idx="1" type="subTitle"/>
          </p:nvPr>
        </p:nvSpPr>
        <p:spPr>
          <a:xfrm>
            <a:off x="933550" y="1276650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"/>
          <p:cNvSpPr txBox="1"/>
          <p:nvPr>
            <p:ph idx="2" type="subTitle"/>
          </p:nvPr>
        </p:nvSpPr>
        <p:spPr>
          <a:xfrm>
            <a:off x="3758025" y="1276650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 txBox="1"/>
          <p:nvPr>
            <p:ph idx="3" type="subTitle"/>
          </p:nvPr>
        </p:nvSpPr>
        <p:spPr>
          <a:xfrm>
            <a:off x="6557900" y="1266325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 txBox="1"/>
          <p:nvPr>
            <p:ph idx="4" type="subTitle"/>
          </p:nvPr>
        </p:nvSpPr>
        <p:spPr>
          <a:xfrm>
            <a:off x="3549898" y="274100"/>
            <a:ext cx="5194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/>
          <p:nvPr>
            <p:ph idx="1" type="subTitle"/>
          </p:nvPr>
        </p:nvSpPr>
        <p:spPr>
          <a:xfrm>
            <a:off x="1085950" y="1429050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 txBox="1"/>
          <p:nvPr>
            <p:ph idx="2" type="subTitle"/>
          </p:nvPr>
        </p:nvSpPr>
        <p:spPr>
          <a:xfrm>
            <a:off x="3910425" y="1429050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 txBox="1"/>
          <p:nvPr>
            <p:ph idx="3" type="subTitle"/>
          </p:nvPr>
        </p:nvSpPr>
        <p:spPr>
          <a:xfrm>
            <a:off x="6710300" y="1418725"/>
            <a:ext cx="1923000" cy="32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idx="4" type="subTitle"/>
          </p:nvPr>
        </p:nvSpPr>
        <p:spPr>
          <a:xfrm>
            <a:off x="3702298" y="426500"/>
            <a:ext cx="5194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