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07050" cx="5943600"/>
  <p:notesSz cx="6858000" cy="9144000"/>
  <p:embeddedFontLst>
    <p:embeddedFont>
      <p:font typeface="Anton"/>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41">
          <p15:clr>
            <a:srgbClr val="A4A3A4"/>
          </p15:clr>
        </p15:guide>
        <p15:guide id="2" pos="1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41" orient="horz"/>
        <p:guide pos="18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nto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34a04f17b_0_7: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34a04f1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34a04f17b_0_24:notes"/>
          <p:cNvSpPr/>
          <p:nvPr>
            <p:ph idx="2" type="sldImg"/>
          </p:nvPr>
        </p:nvSpPr>
        <p:spPr>
          <a:xfrm>
            <a:off x="2468615"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34a04f17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02610" y="1535481"/>
            <a:ext cx="5538300" cy="4233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02605" y="5844601"/>
            <a:ext cx="5538300" cy="163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02605" y="2281078"/>
            <a:ext cx="5538300" cy="4049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02605" y="6500595"/>
            <a:ext cx="5538300" cy="2682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02605" y="4435535"/>
            <a:ext cx="5538300" cy="173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02605" y="2376662"/>
            <a:ext cx="5538300" cy="7045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02605" y="2376662"/>
            <a:ext cx="2599800" cy="7045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141060" y="2376662"/>
            <a:ext cx="2599800" cy="7045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02605" y="917741"/>
            <a:ext cx="5538300" cy="1181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02605" y="1145772"/>
            <a:ext cx="1825200" cy="1558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02605" y="2865667"/>
            <a:ext cx="1825200" cy="6556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18663" y="928310"/>
            <a:ext cx="4139100" cy="84360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971800" y="-258"/>
            <a:ext cx="2971800" cy="1060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72575" y="2543083"/>
            <a:ext cx="2629500" cy="3056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72575" y="5780569"/>
            <a:ext cx="2629500" cy="25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210675" y="1493205"/>
            <a:ext cx="2493900" cy="7620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02605" y="8724394"/>
            <a:ext cx="3899100" cy="1248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5507098" y="9616598"/>
            <a:ext cx="356700" cy="811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2605" y="917741"/>
            <a:ext cx="5538300" cy="1181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02605" y="2376662"/>
            <a:ext cx="5538300" cy="7045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5507098" y="9616598"/>
            <a:ext cx="356700" cy="811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ditchthattextbook.com" TargetMode="External"/><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ditchthattextbook.com" TargetMode="Externa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ditchthattextbook.com"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53" name="Shape 53"/>
        <p:cNvGrpSpPr/>
        <p:nvPr/>
      </p:nvGrpSpPr>
      <p:grpSpPr>
        <a:xfrm>
          <a:off x="0" y="0"/>
          <a:ext cx="0" cy="0"/>
          <a:chOff x="0" y="0"/>
          <a:chExt cx="0" cy="0"/>
        </a:xfrm>
      </p:grpSpPr>
      <p:sp>
        <p:nvSpPr>
          <p:cNvPr id="54" name="Google Shape;54;p13"/>
          <p:cNvSpPr txBox="1"/>
          <p:nvPr/>
        </p:nvSpPr>
        <p:spPr>
          <a:xfrm>
            <a:off x="261050" y="382225"/>
            <a:ext cx="52935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900">
                <a:solidFill>
                  <a:srgbClr val="FFFFFF"/>
                </a:solidFill>
                <a:latin typeface="Anton"/>
                <a:ea typeface="Anton"/>
                <a:cs typeface="Anton"/>
                <a:sym typeface="Anton"/>
              </a:rPr>
              <a:t>MY FACE WHEN</a:t>
            </a:r>
            <a:endParaRPr sz="5900">
              <a:solidFill>
                <a:srgbClr val="FFFFFF"/>
              </a:solidFill>
              <a:latin typeface="Anton"/>
              <a:ea typeface="Anton"/>
              <a:cs typeface="Anton"/>
              <a:sym typeface="Anton"/>
            </a:endParaRPr>
          </a:p>
        </p:txBody>
      </p:sp>
      <p:sp>
        <p:nvSpPr>
          <p:cNvPr id="55" name="Google Shape;55;p13"/>
          <p:cNvSpPr/>
          <p:nvPr/>
        </p:nvSpPr>
        <p:spPr>
          <a:xfrm>
            <a:off x="33507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14222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3507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14222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3">
            <a:alphaModFix/>
          </a:blip>
          <a:stretch>
            <a:fillRect/>
          </a:stretch>
        </p:blipFill>
        <p:spPr>
          <a:xfrm>
            <a:off x="467424" y="2337662"/>
            <a:ext cx="2193425" cy="2193425"/>
          </a:xfrm>
          <a:prstGeom prst="rect">
            <a:avLst/>
          </a:prstGeom>
          <a:noFill/>
          <a:ln>
            <a:noFill/>
          </a:ln>
        </p:spPr>
      </p:pic>
      <p:pic>
        <p:nvPicPr>
          <p:cNvPr id="60" name="Google Shape;60;p13"/>
          <p:cNvPicPr preferRelativeResize="0"/>
          <p:nvPr/>
        </p:nvPicPr>
        <p:blipFill>
          <a:blip r:embed="rId4">
            <a:alphaModFix/>
          </a:blip>
          <a:stretch>
            <a:fillRect/>
          </a:stretch>
        </p:blipFill>
        <p:spPr>
          <a:xfrm>
            <a:off x="3278663" y="6420088"/>
            <a:ext cx="2193425" cy="2193425"/>
          </a:xfrm>
          <a:prstGeom prst="rect">
            <a:avLst/>
          </a:prstGeom>
          <a:noFill/>
          <a:ln>
            <a:noFill/>
          </a:ln>
        </p:spPr>
      </p:pic>
      <p:sp>
        <p:nvSpPr>
          <p:cNvPr id="61" name="Google Shape;61;p13"/>
          <p:cNvSpPr txBox="1"/>
          <p:nvPr/>
        </p:nvSpPr>
        <p:spPr>
          <a:xfrm>
            <a:off x="3142225" y="44325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first face</a:t>
            </a:r>
            <a:endParaRPr sz="2300">
              <a:solidFill>
                <a:srgbClr val="FFFFFF"/>
              </a:solidFill>
              <a:latin typeface="Anton"/>
              <a:ea typeface="Anton"/>
              <a:cs typeface="Anton"/>
              <a:sym typeface="Anton"/>
            </a:endParaRPr>
          </a:p>
        </p:txBody>
      </p:sp>
      <p:sp>
        <p:nvSpPr>
          <p:cNvPr id="62" name="Google Shape;62;p13"/>
          <p:cNvSpPr txBox="1"/>
          <p:nvPr/>
        </p:nvSpPr>
        <p:spPr>
          <a:xfrm>
            <a:off x="362075" y="85150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second face</a:t>
            </a:r>
            <a:endParaRPr sz="2300">
              <a:solidFill>
                <a:srgbClr val="FFFFFF"/>
              </a:solidFill>
              <a:latin typeface="Anton"/>
              <a:ea typeface="Anton"/>
              <a:cs typeface="Anton"/>
              <a:sym typeface="Anton"/>
            </a:endParaRPr>
          </a:p>
        </p:txBody>
      </p:sp>
      <p:sp>
        <p:nvSpPr>
          <p:cNvPr id="63" name="Google Shape;63;p13"/>
          <p:cNvSpPr/>
          <p:nvPr/>
        </p:nvSpPr>
        <p:spPr>
          <a:xfrm>
            <a:off x="3134600" y="4372400"/>
            <a:ext cx="2466300" cy="9312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sp>
        <p:nvSpPr>
          <p:cNvPr id="64" name="Google Shape;64;p13"/>
          <p:cNvSpPr/>
          <p:nvPr/>
        </p:nvSpPr>
        <p:spPr>
          <a:xfrm>
            <a:off x="337925" y="8515050"/>
            <a:ext cx="2466300" cy="8709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pic>
        <p:nvPicPr>
          <p:cNvPr id="65" name="Google Shape;65;p13">
            <a:hlinkClick r:id="rId5"/>
          </p:cNvPr>
          <p:cNvPicPr preferRelativeResize="0"/>
          <p:nvPr/>
        </p:nvPicPr>
        <p:blipFill>
          <a:blip r:embed="rId6">
            <a:alphaModFix/>
          </a:blip>
          <a:stretch>
            <a:fillRect/>
          </a:stretch>
        </p:blipFill>
        <p:spPr>
          <a:xfrm>
            <a:off x="7645700" y="8363275"/>
            <a:ext cx="5943600" cy="1981200"/>
          </a:xfrm>
          <a:prstGeom prst="rect">
            <a:avLst/>
          </a:prstGeom>
          <a:noFill/>
          <a:ln>
            <a:noFill/>
          </a:ln>
        </p:spPr>
      </p:pic>
      <p:sp>
        <p:nvSpPr>
          <p:cNvPr id="66" name="Google Shape;66;p13"/>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
        <p:nvSpPr>
          <p:cNvPr id="67" name="Google Shape;67;p13"/>
          <p:cNvSpPr/>
          <p:nvPr/>
        </p:nvSpPr>
        <p:spPr>
          <a:xfrm>
            <a:off x="-6857125" y="300875"/>
            <a:ext cx="6536700" cy="10185900"/>
          </a:xfrm>
          <a:prstGeom prst="roundRect">
            <a:avLst>
              <a:gd fmla="val 16667" name="adj"/>
            </a:avLst>
          </a:prstGeom>
          <a:solidFill>
            <a:srgbClr val="EEEEEE"/>
          </a:solidFill>
          <a:ln cap="flat" cmpd="sng" w="76200">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Instructions for use:</a:t>
            </a:r>
            <a:endParaRPr b="1" sz="2200"/>
          </a:p>
          <a:p>
            <a:pPr indent="0" lvl="0" marL="0" rtl="0" algn="ctr">
              <a:spcBef>
                <a:spcPts val="0"/>
              </a:spcBef>
              <a:spcAft>
                <a:spcPts val="0"/>
              </a:spcAft>
              <a:buNone/>
            </a:pPr>
            <a:r>
              <a:t/>
            </a:r>
            <a:endParaRPr sz="2200"/>
          </a:p>
          <a:p>
            <a:pPr indent="0" lvl="0" marL="0" rtl="0" algn="l">
              <a:spcBef>
                <a:spcPts val="0"/>
              </a:spcBef>
              <a:spcAft>
                <a:spcPts val="0"/>
              </a:spcAft>
              <a:buNone/>
            </a:pPr>
            <a:r>
              <a:rPr b="1" lang="en" sz="2200"/>
              <a:t>FOR INDIVIDUAL STUDENTS: </a:t>
            </a:r>
            <a:r>
              <a:rPr lang="en" sz="2200"/>
              <a:t>Write out as many “My Face When” combinations as you’d like on each slide. Move the emotion boxes and write out a situation where someone/something in your content would feel that way. Put the emotion box back on top of it and change the word “Emotion” to the emotion they’ll be capturing. Share with students via Google Classrom/LMS (Make a copy for each student). Students take a selfie with their webcams (Insert &gt; Image &gt; Camera) with that emotion. Then they delete the emotion box to reveal how that emotion ties to the content you’ve been studying.</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en" sz="2200"/>
              <a:t>FOR WHOLE CLASS: </a:t>
            </a:r>
            <a:r>
              <a:rPr lang="en" sz="2200"/>
              <a:t>Create a single “My Face When” slide with two options on one slide. (See instructions above). Duplicate that slide over and over so there’s enough for each student. (Delete any extra slides.) Use the “Share” button, get a shareable link, choose “Anyone with the link can edit”. See above for student instructions.</a:t>
            </a:r>
            <a:endParaRPr sz="2200"/>
          </a:p>
          <a:p>
            <a:pPr indent="0" lvl="0" marL="0" rtl="0" algn="l">
              <a:spcBef>
                <a:spcPts val="0"/>
              </a:spcBef>
              <a:spcAft>
                <a:spcPts val="0"/>
              </a:spcAft>
              <a:buNone/>
            </a:pPr>
            <a:r>
              <a:t/>
            </a:r>
            <a:endParaRPr sz="2200"/>
          </a:p>
          <a:p>
            <a:pPr indent="0" lvl="0" marL="0" rtl="0" algn="ctr">
              <a:spcBef>
                <a:spcPts val="0"/>
              </a:spcBef>
              <a:spcAft>
                <a:spcPts val="0"/>
              </a:spcAft>
              <a:buNone/>
            </a:pPr>
            <a:r>
              <a:rPr b="1" lang="en" sz="2200"/>
              <a:t>(You can delete these instructions before sharing with students.)</a:t>
            </a:r>
            <a:endParaRPr b="1"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71" name="Shape 71"/>
        <p:cNvGrpSpPr/>
        <p:nvPr/>
      </p:nvGrpSpPr>
      <p:grpSpPr>
        <a:xfrm>
          <a:off x="0" y="0"/>
          <a:ext cx="0" cy="0"/>
          <a:chOff x="0" y="0"/>
          <a:chExt cx="0" cy="0"/>
        </a:xfrm>
      </p:grpSpPr>
      <p:sp>
        <p:nvSpPr>
          <p:cNvPr id="72" name="Google Shape;72;p14"/>
          <p:cNvSpPr txBox="1"/>
          <p:nvPr/>
        </p:nvSpPr>
        <p:spPr>
          <a:xfrm>
            <a:off x="261050" y="382225"/>
            <a:ext cx="52935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900">
                <a:solidFill>
                  <a:srgbClr val="FFFFFF"/>
                </a:solidFill>
                <a:latin typeface="Anton"/>
                <a:ea typeface="Anton"/>
                <a:cs typeface="Anton"/>
                <a:sym typeface="Anton"/>
              </a:rPr>
              <a:t>MY FACE WHEN</a:t>
            </a:r>
            <a:endParaRPr sz="5900">
              <a:solidFill>
                <a:srgbClr val="FFFFFF"/>
              </a:solidFill>
              <a:latin typeface="Anton"/>
              <a:ea typeface="Anton"/>
              <a:cs typeface="Anton"/>
              <a:sym typeface="Anton"/>
            </a:endParaRPr>
          </a:p>
        </p:txBody>
      </p:sp>
      <p:sp>
        <p:nvSpPr>
          <p:cNvPr id="73" name="Google Shape;73;p14"/>
          <p:cNvSpPr/>
          <p:nvPr/>
        </p:nvSpPr>
        <p:spPr>
          <a:xfrm>
            <a:off x="33507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14222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33507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14222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a:blip r:embed="rId3">
            <a:alphaModFix/>
          </a:blip>
          <a:stretch>
            <a:fillRect/>
          </a:stretch>
        </p:blipFill>
        <p:spPr>
          <a:xfrm>
            <a:off x="467424" y="2337662"/>
            <a:ext cx="2193425" cy="2193425"/>
          </a:xfrm>
          <a:prstGeom prst="rect">
            <a:avLst/>
          </a:prstGeom>
          <a:noFill/>
          <a:ln>
            <a:noFill/>
          </a:ln>
        </p:spPr>
      </p:pic>
      <p:pic>
        <p:nvPicPr>
          <p:cNvPr id="78" name="Google Shape;78;p14"/>
          <p:cNvPicPr preferRelativeResize="0"/>
          <p:nvPr/>
        </p:nvPicPr>
        <p:blipFill>
          <a:blip r:embed="rId4">
            <a:alphaModFix/>
          </a:blip>
          <a:stretch>
            <a:fillRect/>
          </a:stretch>
        </p:blipFill>
        <p:spPr>
          <a:xfrm>
            <a:off x="3278663" y="6420088"/>
            <a:ext cx="2193425" cy="2193425"/>
          </a:xfrm>
          <a:prstGeom prst="rect">
            <a:avLst/>
          </a:prstGeom>
          <a:noFill/>
          <a:ln>
            <a:noFill/>
          </a:ln>
        </p:spPr>
      </p:pic>
      <p:sp>
        <p:nvSpPr>
          <p:cNvPr id="79" name="Google Shape;79;p14"/>
          <p:cNvSpPr txBox="1"/>
          <p:nvPr/>
        </p:nvSpPr>
        <p:spPr>
          <a:xfrm>
            <a:off x="3142225" y="44325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first face</a:t>
            </a:r>
            <a:endParaRPr sz="2300">
              <a:solidFill>
                <a:srgbClr val="FFFFFF"/>
              </a:solidFill>
              <a:latin typeface="Anton"/>
              <a:ea typeface="Anton"/>
              <a:cs typeface="Anton"/>
              <a:sym typeface="Anton"/>
            </a:endParaRPr>
          </a:p>
        </p:txBody>
      </p:sp>
      <p:sp>
        <p:nvSpPr>
          <p:cNvPr id="80" name="Google Shape;80;p14"/>
          <p:cNvSpPr txBox="1"/>
          <p:nvPr/>
        </p:nvSpPr>
        <p:spPr>
          <a:xfrm>
            <a:off x="362075" y="85150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second face</a:t>
            </a:r>
            <a:endParaRPr sz="2300">
              <a:solidFill>
                <a:srgbClr val="FFFFFF"/>
              </a:solidFill>
              <a:latin typeface="Anton"/>
              <a:ea typeface="Anton"/>
              <a:cs typeface="Anton"/>
              <a:sym typeface="Anton"/>
            </a:endParaRPr>
          </a:p>
        </p:txBody>
      </p:sp>
      <p:sp>
        <p:nvSpPr>
          <p:cNvPr id="81" name="Google Shape;81;p14"/>
          <p:cNvSpPr/>
          <p:nvPr/>
        </p:nvSpPr>
        <p:spPr>
          <a:xfrm>
            <a:off x="3134600" y="4372400"/>
            <a:ext cx="2466300" cy="9312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sp>
        <p:nvSpPr>
          <p:cNvPr id="82" name="Google Shape;82;p14"/>
          <p:cNvSpPr/>
          <p:nvPr/>
        </p:nvSpPr>
        <p:spPr>
          <a:xfrm>
            <a:off x="337925" y="8515050"/>
            <a:ext cx="2466300" cy="8709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pic>
        <p:nvPicPr>
          <p:cNvPr id="83" name="Google Shape;83;p14">
            <a:hlinkClick r:id="rId5"/>
          </p:cNvPr>
          <p:cNvPicPr preferRelativeResize="0"/>
          <p:nvPr/>
        </p:nvPicPr>
        <p:blipFill>
          <a:blip r:embed="rId6">
            <a:alphaModFix/>
          </a:blip>
          <a:stretch>
            <a:fillRect/>
          </a:stretch>
        </p:blipFill>
        <p:spPr>
          <a:xfrm>
            <a:off x="7645700" y="8363275"/>
            <a:ext cx="5943600" cy="1981200"/>
          </a:xfrm>
          <a:prstGeom prst="rect">
            <a:avLst/>
          </a:prstGeom>
          <a:noFill/>
          <a:ln>
            <a:noFill/>
          </a:ln>
        </p:spPr>
      </p:pic>
      <p:sp>
        <p:nvSpPr>
          <p:cNvPr id="84" name="Google Shape;84;p14"/>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88" name="Shape 88"/>
        <p:cNvGrpSpPr/>
        <p:nvPr/>
      </p:nvGrpSpPr>
      <p:grpSpPr>
        <a:xfrm>
          <a:off x="0" y="0"/>
          <a:ext cx="0" cy="0"/>
          <a:chOff x="0" y="0"/>
          <a:chExt cx="0" cy="0"/>
        </a:xfrm>
      </p:grpSpPr>
      <p:sp>
        <p:nvSpPr>
          <p:cNvPr id="89" name="Google Shape;89;p15"/>
          <p:cNvSpPr txBox="1"/>
          <p:nvPr/>
        </p:nvSpPr>
        <p:spPr>
          <a:xfrm>
            <a:off x="261050" y="382225"/>
            <a:ext cx="52935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900">
                <a:solidFill>
                  <a:srgbClr val="FFFFFF"/>
                </a:solidFill>
                <a:latin typeface="Anton"/>
                <a:ea typeface="Anton"/>
                <a:cs typeface="Anton"/>
                <a:sym typeface="Anton"/>
              </a:rPr>
              <a:t>MY FACE WHEN</a:t>
            </a:r>
            <a:endParaRPr sz="5900">
              <a:solidFill>
                <a:srgbClr val="FFFFFF"/>
              </a:solidFill>
              <a:latin typeface="Anton"/>
              <a:ea typeface="Anton"/>
              <a:cs typeface="Anton"/>
              <a:sym typeface="Anton"/>
            </a:endParaRPr>
          </a:p>
        </p:txBody>
      </p:sp>
      <p:sp>
        <p:nvSpPr>
          <p:cNvPr id="90" name="Google Shape;90;p15"/>
          <p:cNvSpPr/>
          <p:nvPr/>
        </p:nvSpPr>
        <p:spPr>
          <a:xfrm>
            <a:off x="33507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3142225" y="1565225"/>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33507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3142225" y="5647650"/>
            <a:ext cx="2466300" cy="37383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5"/>
          <p:cNvPicPr preferRelativeResize="0"/>
          <p:nvPr/>
        </p:nvPicPr>
        <p:blipFill>
          <a:blip r:embed="rId3">
            <a:alphaModFix/>
          </a:blip>
          <a:stretch>
            <a:fillRect/>
          </a:stretch>
        </p:blipFill>
        <p:spPr>
          <a:xfrm>
            <a:off x="467424" y="2337662"/>
            <a:ext cx="2193425" cy="2193425"/>
          </a:xfrm>
          <a:prstGeom prst="rect">
            <a:avLst/>
          </a:prstGeom>
          <a:noFill/>
          <a:ln>
            <a:noFill/>
          </a:ln>
        </p:spPr>
      </p:pic>
      <p:pic>
        <p:nvPicPr>
          <p:cNvPr id="95" name="Google Shape;95;p15"/>
          <p:cNvPicPr preferRelativeResize="0"/>
          <p:nvPr/>
        </p:nvPicPr>
        <p:blipFill>
          <a:blip r:embed="rId4">
            <a:alphaModFix/>
          </a:blip>
          <a:stretch>
            <a:fillRect/>
          </a:stretch>
        </p:blipFill>
        <p:spPr>
          <a:xfrm>
            <a:off x="3278663" y="6420088"/>
            <a:ext cx="2193425" cy="2193425"/>
          </a:xfrm>
          <a:prstGeom prst="rect">
            <a:avLst/>
          </a:prstGeom>
          <a:noFill/>
          <a:ln>
            <a:noFill/>
          </a:ln>
        </p:spPr>
      </p:pic>
      <p:sp>
        <p:nvSpPr>
          <p:cNvPr id="96" name="Google Shape;96;p15"/>
          <p:cNvSpPr txBox="1"/>
          <p:nvPr/>
        </p:nvSpPr>
        <p:spPr>
          <a:xfrm>
            <a:off x="3142225" y="44325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first face</a:t>
            </a:r>
            <a:endParaRPr sz="2300">
              <a:solidFill>
                <a:srgbClr val="FFFFFF"/>
              </a:solidFill>
              <a:latin typeface="Anton"/>
              <a:ea typeface="Anton"/>
              <a:cs typeface="Anton"/>
              <a:sym typeface="Anton"/>
            </a:endParaRPr>
          </a:p>
        </p:txBody>
      </p:sp>
      <p:sp>
        <p:nvSpPr>
          <p:cNvPr id="97" name="Google Shape;97;p15"/>
          <p:cNvSpPr txBox="1"/>
          <p:nvPr/>
        </p:nvSpPr>
        <p:spPr>
          <a:xfrm>
            <a:off x="362075" y="8515050"/>
            <a:ext cx="24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Anton"/>
                <a:ea typeface="Anton"/>
                <a:cs typeface="Anton"/>
                <a:sym typeface="Anton"/>
              </a:rPr>
              <a:t>Text for</a:t>
            </a:r>
            <a:endParaRPr sz="2300">
              <a:solidFill>
                <a:srgbClr val="FFFFFF"/>
              </a:solidFill>
              <a:latin typeface="Anton"/>
              <a:ea typeface="Anton"/>
              <a:cs typeface="Anton"/>
              <a:sym typeface="Anton"/>
            </a:endParaRPr>
          </a:p>
          <a:p>
            <a:pPr indent="0" lvl="0" marL="0" rtl="0" algn="ctr">
              <a:spcBef>
                <a:spcPts val="0"/>
              </a:spcBef>
              <a:spcAft>
                <a:spcPts val="0"/>
              </a:spcAft>
              <a:buNone/>
            </a:pPr>
            <a:r>
              <a:rPr lang="en" sz="2300">
                <a:solidFill>
                  <a:srgbClr val="FFFFFF"/>
                </a:solidFill>
                <a:latin typeface="Anton"/>
                <a:ea typeface="Anton"/>
                <a:cs typeface="Anton"/>
                <a:sym typeface="Anton"/>
              </a:rPr>
              <a:t>second face</a:t>
            </a:r>
            <a:endParaRPr sz="2300">
              <a:solidFill>
                <a:srgbClr val="FFFFFF"/>
              </a:solidFill>
              <a:latin typeface="Anton"/>
              <a:ea typeface="Anton"/>
              <a:cs typeface="Anton"/>
              <a:sym typeface="Anton"/>
            </a:endParaRPr>
          </a:p>
        </p:txBody>
      </p:sp>
      <p:sp>
        <p:nvSpPr>
          <p:cNvPr id="98" name="Google Shape;98;p15"/>
          <p:cNvSpPr/>
          <p:nvPr/>
        </p:nvSpPr>
        <p:spPr>
          <a:xfrm>
            <a:off x="3134600" y="4372400"/>
            <a:ext cx="2466300" cy="9312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sp>
        <p:nvSpPr>
          <p:cNvPr id="99" name="Google Shape;99;p15"/>
          <p:cNvSpPr/>
          <p:nvPr/>
        </p:nvSpPr>
        <p:spPr>
          <a:xfrm>
            <a:off x="337925" y="8515050"/>
            <a:ext cx="2466300" cy="870900"/>
          </a:xfrm>
          <a:prstGeom prst="roundRect">
            <a:avLst>
              <a:gd fmla="val 0"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Anton"/>
                <a:ea typeface="Anton"/>
                <a:cs typeface="Anton"/>
                <a:sym typeface="Anton"/>
              </a:rPr>
              <a:t>Emotion</a:t>
            </a:r>
            <a:endParaRPr sz="2500">
              <a:solidFill>
                <a:srgbClr val="FFFFFF"/>
              </a:solidFill>
              <a:latin typeface="Anton"/>
              <a:ea typeface="Anton"/>
              <a:cs typeface="Anton"/>
              <a:sym typeface="Anton"/>
            </a:endParaRPr>
          </a:p>
        </p:txBody>
      </p:sp>
      <p:pic>
        <p:nvPicPr>
          <p:cNvPr id="100" name="Google Shape;100;p15">
            <a:hlinkClick r:id="rId5"/>
          </p:cNvPr>
          <p:cNvPicPr preferRelativeResize="0"/>
          <p:nvPr/>
        </p:nvPicPr>
        <p:blipFill>
          <a:blip r:embed="rId6">
            <a:alphaModFix/>
          </a:blip>
          <a:stretch>
            <a:fillRect/>
          </a:stretch>
        </p:blipFill>
        <p:spPr>
          <a:xfrm>
            <a:off x="7645700" y="8363275"/>
            <a:ext cx="5943600" cy="1981200"/>
          </a:xfrm>
          <a:prstGeom prst="rect">
            <a:avLst/>
          </a:prstGeom>
          <a:noFill/>
          <a:ln>
            <a:noFill/>
          </a:ln>
        </p:spPr>
      </p:pic>
      <p:sp>
        <p:nvSpPr>
          <p:cNvPr id="101" name="Google Shape;101;p15"/>
          <p:cNvSpPr txBox="1"/>
          <p:nvPr/>
        </p:nvSpPr>
        <p:spPr>
          <a:xfrm>
            <a:off x="7619900" y="7706075"/>
            <a:ext cx="5943600" cy="7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700"/>
              <a:t>Created by:</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