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c933bd28f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c933bd28f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c933bd28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c933bd28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c933bd28f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c933bd28f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c933bd28f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c933bd28f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c933bd28f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c933bd28f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c933bd28f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c933bd28f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c933bd28f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c933bd28f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c933bd28f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c933bd28f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c933bd28f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c933bd28f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72" name="Google Shape;72;p13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73" name="Google Shape;7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22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2" name="Google Shape;272;p22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22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4" name="Google Shape;274;p22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5" name="Google Shape;275;p22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6" name="Google Shape;276;p22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7" name="Google Shape;277;p22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8" name="Google Shape;278;p22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9" name="Google Shape;279;p22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0" name="Google Shape;280;p22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81" name="Google Shape;28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22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2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84" name="Google Shape;284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22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2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2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88" name="Google Shape;288;p22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89" name="Google Shape;289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" name="Google Shape;79;p14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4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4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4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4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4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4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4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4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8" name="Google Shape;88;p14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89" name="Google Shape;8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4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96" name="Google Shape;96;p14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5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5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5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5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5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5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5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5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5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15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13" name="Google Shape;11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16" name="Google Shape;11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5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20" name="Google Shape;120;p15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21" name="Google Shape;12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16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6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6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6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6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6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6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6" name="Google Shape;136;p16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37" name="Google Shape;13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6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40" name="Google Shape;14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6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6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44" name="Google Shape;144;p16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45" name="Google Shape;14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1" name="Google Shape;151;p17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17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17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17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7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7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7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7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7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0" name="Google Shape;160;p17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61" name="Google Shape;16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7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7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64" name="Google Shape;16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7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7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7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68" name="Google Shape;168;p17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69" name="Google Shape;16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5" name="Google Shape;175;p18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18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18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8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8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8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8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18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18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4" name="Google Shape;184;p18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85" name="Google Shape;18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8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8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88" name="Google Shape;18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8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8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92" name="Google Shape;192;p18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93" name="Google Shape;19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9" name="Google Shape;199;p19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" name="Google Shape;200;p19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19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19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p19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p19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19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19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7" name="Google Shape;207;p19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8" name="Google Shape;208;p19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09" name="Google Shape;20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9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9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12" name="Google Shape;21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9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9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9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16" name="Google Shape;216;p19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17" name="Google Shape;217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p20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4" name="Google Shape;224;p20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5" name="Google Shape;225;p20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6" name="Google Shape;226;p20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7" name="Google Shape;227;p20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8" name="Google Shape;228;p20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9" name="Google Shape;229;p20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20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20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2" name="Google Shape;232;p20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33" name="Google Shape;23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20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0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36" name="Google Shape;23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0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0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0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40" name="Google Shape;240;p20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41" name="Google Shape;241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7" name="Google Shape;247;p21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Google Shape;248;p21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21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21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21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2" name="Google Shape;252;p21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3" name="Google Shape;253;p21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4" name="Google Shape;254;p21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5" name="Google Shape;255;p21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6" name="Google Shape;256;p21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57" name="Google Shape;25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1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1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60" name="Google Shape;26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1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1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1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64" name="Google Shape;264;p21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65" name="Google Shape;265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