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p:nvPr/>
        </p:nvSpPr>
        <p:spPr>
          <a:xfrm>
            <a:off x="1123350" y="26110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
        <p:nvSpPr>
          <p:cNvPr id="58" name="Google Shape;58;p13"/>
          <p:cNvSpPr/>
          <p:nvPr/>
        </p:nvSpPr>
        <p:spPr>
          <a:xfrm>
            <a:off x="2747775" y="34313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
        <p:nvSpPr>
          <p:cNvPr id="59" name="Google Shape;59;p13"/>
          <p:cNvSpPr/>
          <p:nvPr/>
        </p:nvSpPr>
        <p:spPr>
          <a:xfrm>
            <a:off x="1123350" y="42505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
        <p:nvSpPr>
          <p:cNvPr id="60" name="Google Shape;60;p13"/>
          <p:cNvSpPr/>
          <p:nvPr/>
        </p:nvSpPr>
        <p:spPr>
          <a:xfrm>
            <a:off x="4373750" y="42505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
        <p:nvSpPr>
          <p:cNvPr id="61" name="Google Shape;61;p13"/>
          <p:cNvSpPr/>
          <p:nvPr/>
        </p:nvSpPr>
        <p:spPr>
          <a:xfrm>
            <a:off x="4373750" y="26110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
        <p:nvSpPr>
          <p:cNvPr id="62" name="Google Shape;62;p13"/>
          <p:cNvSpPr/>
          <p:nvPr/>
        </p:nvSpPr>
        <p:spPr>
          <a:xfrm>
            <a:off x="6014450" y="50708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
        <p:nvSpPr>
          <p:cNvPr id="63" name="Google Shape;63;p13"/>
          <p:cNvSpPr/>
          <p:nvPr/>
        </p:nvSpPr>
        <p:spPr>
          <a:xfrm>
            <a:off x="7624150" y="42505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
        <p:nvSpPr>
          <p:cNvPr id="64" name="Google Shape;64;p13"/>
          <p:cNvSpPr/>
          <p:nvPr/>
        </p:nvSpPr>
        <p:spPr>
          <a:xfrm>
            <a:off x="4373750" y="5890050"/>
            <a:ext cx="2034300" cy="1639500"/>
          </a:xfrm>
          <a:prstGeom prst="hexagon">
            <a:avLst>
              <a:gd fmla="val 25000" name="adj"/>
              <a:gd fmla="val 115470" name="vf"/>
            </a:avLst>
          </a:prstGeom>
          <a:solidFill>
            <a:srgbClr val="FFE5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A thought.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