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9144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57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95" y="685800"/>
            <a:ext cx="6858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thenounproject.com" TargetMode="External"/><Relationship Id="rId3" Type="http://schemas.openxmlformats.org/officeDocument/2006/relationships/hyperlink" Target="https://chrome.google.com/webstore/detail/icons-by-noun-project/igligegpncolegjcappbmpjmolggfngj?hl=e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95" y="685800"/>
            <a:ext cx="6858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Icons via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http://TheNounProject.com</a:t>
            </a:r>
            <a:r>
              <a:rPr lang="en"/>
              <a:t> ... Get 100 free icons with the add-on: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https://chrome.google.com/webstore/detail/icons-by-noun-project/igligegpncolegjcappbmpjmolggfngj?hl=en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23417" y="1323689"/>
            <a:ext cx="17041200" cy="3649200"/>
          </a:xfrm>
          <a:prstGeom prst="rect">
            <a:avLst/>
          </a:prstGeom>
        </p:spPr>
        <p:txBody>
          <a:bodyPr anchorCtr="0" anchor="b" bIns="176075" lIns="176075" spcFirstLastPara="1" rIns="176075" wrap="square" tIns="176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23400" y="5038444"/>
            <a:ext cx="17041200" cy="1409100"/>
          </a:xfrm>
          <a:prstGeom prst="rect">
            <a:avLst/>
          </a:prstGeom>
        </p:spPr>
        <p:txBody>
          <a:bodyPr anchorCtr="0" anchor="t" bIns="176075" lIns="176075" spcFirstLastPara="1" rIns="176075" wrap="square" tIns="1760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6944916" y="8290163"/>
            <a:ext cx="1097400" cy="699600"/>
          </a:xfrm>
          <a:prstGeom prst="rect">
            <a:avLst/>
          </a:prstGeom>
        </p:spPr>
        <p:txBody>
          <a:bodyPr anchorCtr="0" anchor="ctr" bIns="176075" lIns="176075" spcFirstLastPara="1" rIns="176075" wrap="square" tIns="1760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623400" y="1966444"/>
            <a:ext cx="17041200" cy="3490800"/>
          </a:xfrm>
          <a:prstGeom prst="rect">
            <a:avLst/>
          </a:prstGeom>
        </p:spPr>
        <p:txBody>
          <a:bodyPr anchorCtr="0" anchor="b" bIns="176075" lIns="176075" spcFirstLastPara="1" rIns="176075" wrap="square" tIns="176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100"/>
              <a:buNone/>
              <a:defRPr sz="23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3100"/>
              <a:buNone/>
              <a:defRPr sz="23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3100"/>
              <a:buNone/>
              <a:defRPr sz="23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3100"/>
              <a:buNone/>
              <a:defRPr sz="23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3100"/>
              <a:buNone/>
              <a:defRPr sz="23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3100"/>
              <a:buNone/>
              <a:defRPr sz="23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3100"/>
              <a:buNone/>
              <a:defRPr sz="23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3100"/>
              <a:buNone/>
              <a:defRPr sz="23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3100"/>
              <a:buNone/>
              <a:defRPr sz="23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623400" y="5603956"/>
            <a:ext cx="17041200" cy="2312400"/>
          </a:xfrm>
          <a:prstGeom prst="rect">
            <a:avLst/>
          </a:prstGeom>
        </p:spPr>
        <p:txBody>
          <a:bodyPr anchorCtr="0" anchor="t" bIns="176075" lIns="176075" spcFirstLastPara="1" rIns="176075" wrap="square" tIns="176075">
            <a:noAutofit/>
          </a:bodyPr>
          <a:lstStyle>
            <a:lvl1pPr indent="-450850" lvl="0" marL="457200" algn="ctr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indent="-400050" lvl="1" marL="914400" algn="ctr">
              <a:spcBef>
                <a:spcPts val="3100"/>
              </a:spcBef>
              <a:spcAft>
                <a:spcPts val="0"/>
              </a:spcAft>
              <a:buSzPts val="2700"/>
              <a:buChar char="○"/>
              <a:defRPr/>
            </a:lvl2pPr>
            <a:lvl3pPr indent="-400050" lvl="2" marL="1371600" algn="ctr">
              <a:spcBef>
                <a:spcPts val="3100"/>
              </a:spcBef>
              <a:spcAft>
                <a:spcPts val="0"/>
              </a:spcAft>
              <a:buSzPts val="2700"/>
              <a:buChar char="■"/>
              <a:defRPr/>
            </a:lvl3pPr>
            <a:lvl4pPr indent="-400050" lvl="3" marL="1828800" algn="ctr">
              <a:spcBef>
                <a:spcPts val="3100"/>
              </a:spcBef>
              <a:spcAft>
                <a:spcPts val="0"/>
              </a:spcAft>
              <a:buSzPts val="2700"/>
              <a:buChar char="●"/>
              <a:defRPr/>
            </a:lvl4pPr>
            <a:lvl5pPr indent="-400050" lvl="4" marL="2286000" algn="ctr">
              <a:spcBef>
                <a:spcPts val="3100"/>
              </a:spcBef>
              <a:spcAft>
                <a:spcPts val="0"/>
              </a:spcAft>
              <a:buSzPts val="2700"/>
              <a:buChar char="○"/>
              <a:defRPr/>
            </a:lvl5pPr>
            <a:lvl6pPr indent="-400050" lvl="5" marL="2743200" algn="ctr">
              <a:spcBef>
                <a:spcPts val="3100"/>
              </a:spcBef>
              <a:spcAft>
                <a:spcPts val="0"/>
              </a:spcAft>
              <a:buSzPts val="2700"/>
              <a:buChar char="■"/>
              <a:defRPr/>
            </a:lvl6pPr>
            <a:lvl7pPr indent="-400050" lvl="6" marL="3200400" algn="ctr">
              <a:spcBef>
                <a:spcPts val="3100"/>
              </a:spcBef>
              <a:spcAft>
                <a:spcPts val="0"/>
              </a:spcAft>
              <a:buSzPts val="2700"/>
              <a:buChar char="●"/>
              <a:defRPr/>
            </a:lvl7pPr>
            <a:lvl8pPr indent="-400050" lvl="7" marL="3657600" algn="ctr">
              <a:spcBef>
                <a:spcPts val="3100"/>
              </a:spcBef>
              <a:spcAft>
                <a:spcPts val="0"/>
              </a:spcAft>
              <a:buSzPts val="2700"/>
              <a:buChar char="○"/>
              <a:defRPr/>
            </a:lvl8pPr>
            <a:lvl9pPr indent="-400050" lvl="8" marL="4114800" algn="ctr">
              <a:spcBef>
                <a:spcPts val="3100"/>
              </a:spcBef>
              <a:spcAft>
                <a:spcPts val="3100"/>
              </a:spcAft>
              <a:buSzPts val="2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6944916" y="8290163"/>
            <a:ext cx="1097400" cy="699600"/>
          </a:xfrm>
          <a:prstGeom prst="rect">
            <a:avLst/>
          </a:prstGeom>
        </p:spPr>
        <p:txBody>
          <a:bodyPr anchorCtr="0" anchor="ctr" bIns="176075" lIns="176075" spcFirstLastPara="1" rIns="176075" wrap="square" tIns="1760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6944916" y="8290163"/>
            <a:ext cx="1097400" cy="699600"/>
          </a:xfrm>
          <a:prstGeom prst="rect">
            <a:avLst/>
          </a:prstGeom>
        </p:spPr>
        <p:txBody>
          <a:bodyPr anchorCtr="0" anchor="ctr" bIns="176075" lIns="176075" spcFirstLastPara="1" rIns="176075" wrap="square" tIns="1760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623400" y="3823733"/>
            <a:ext cx="17041200" cy="1496400"/>
          </a:xfrm>
          <a:prstGeom prst="rect">
            <a:avLst/>
          </a:prstGeom>
        </p:spPr>
        <p:txBody>
          <a:bodyPr anchorCtr="0" anchor="ctr" bIns="176075" lIns="176075" spcFirstLastPara="1" rIns="176075" wrap="square" tIns="176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6944916" y="8290163"/>
            <a:ext cx="1097400" cy="699600"/>
          </a:xfrm>
          <a:prstGeom prst="rect">
            <a:avLst/>
          </a:prstGeom>
        </p:spPr>
        <p:txBody>
          <a:bodyPr anchorCtr="0" anchor="ctr" bIns="176075" lIns="176075" spcFirstLastPara="1" rIns="176075" wrap="square" tIns="1760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623400" y="791156"/>
            <a:ext cx="17041200" cy="1018200"/>
          </a:xfrm>
          <a:prstGeom prst="rect">
            <a:avLst/>
          </a:prstGeom>
        </p:spPr>
        <p:txBody>
          <a:bodyPr anchorCtr="0" anchor="t" bIns="176075" lIns="176075" spcFirstLastPara="1" rIns="176075" wrap="square" tIns="1760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623400" y="2048844"/>
            <a:ext cx="17041200" cy="6073500"/>
          </a:xfrm>
          <a:prstGeom prst="rect">
            <a:avLst/>
          </a:prstGeom>
        </p:spPr>
        <p:txBody>
          <a:bodyPr anchorCtr="0" anchor="t" bIns="176075" lIns="176075" spcFirstLastPara="1" rIns="176075" wrap="square" tIns="176075">
            <a:noAutofit/>
          </a:bodyPr>
          <a:lstStyle>
            <a:lvl1pPr indent="-450850" lvl="0" marL="45720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indent="-400050" lvl="1" marL="914400">
              <a:spcBef>
                <a:spcPts val="3100"/>
              </a:spcBef>
              <a:spcAft>
                <a:spcPts val="0"/>
              </a:spcAft>
              <a:buSzPts val="2700"/>
              <a:buChar char="○"/>
              <a:defRPr/>
            </a:lvl2pPr>
            <a:lvl3pPr indent="-400050" lvl="2" marL="1371600">
              <a:spcBef>
                <a:spcPts val="3100"/>
              </a:spcBef>
              <a:spcAft>
                <a:spcPts val="0"/>
              </a:spcAft>
              <a:buSzPts val="2700"/>
              <a:buChar char="■"/>
              <a:defRPr/>
            </a:lvl3pPr>
            <a:lvl4pPr indent="-400050" lvl="3" marL="1828800">
              <a:spcBef>
                <a:spcPts val="3100"/>
              </a:spcBef>
              <a:spcAft>
                <a:spcPts val="0"/>
              </a:spcAft>
              <a:buSzPts val="2700"/>
              <a:buChar char="●"/>
              <a:defRPr/>
            </a:lvl4pPr>
            <a:lvl5pPr indent="-400050" lvl="4" marL="2286000">
              <a:spcBef>
                <a:spcPts val="3100"/>
              </a:spcBef>
              <a:spcAft>
                <a:spcPts val="0"/>
              </a:spcAft>
              <a:buSzPts val="2700"/>
              <a:buChar char="○"/>
              <a:defRPr/>
            </a:lvl5pPr>
            <a:lvl6pPr indent="-400050" lvl="5" marL="2743200">
              <a:spcBef>
                <a:spcPts val="3100"/>
              </a:spcBef>
              <a:spcAft>
                <a:spcPts val="0"/>
              </a:spcAft>
              <a:buSzPts val="2700"/>
              <a:buChar char="■"/>
              <a:defRPr/>
            </a:lvl6pPr>
            <a:lvl7pPr indent="-400050" lvl="6" marL="3200400">
              <a:spcBef>
                <a:spcPts val="3100"/>
              </a:spcBef>
              <a:spcAft>
                <a:spcPts val="0"/>
              </a:spcAft>
              <a:buSzPts val="2700"/>
              <a:buChar char="●"/>
              <a:defRPr/>
            </a:lvl7pPr>
            <a:lvl8pPr indent="-400050" lvl="7" marL="3657600">
              <a:spcBef>
                <a:spcPts val="3100"/>
              </a:spcBef>
              <a:spcAft>
                <a:spcPts val="0"/>
              </a:spcAft>
              <a:buSzPts val="2700"/>
              <a:buChar char="○"/>
              <a:defRPr/>
            </a:lvl8pPr>
            <a:lvl9pPr indent="-400050" lvl="8" marL="4114800">
              <a:spcBef>
                <a:spcPts val="3100"/>
              </a:spcBef>
              <a:spcAft>
                <a:spcPts val="3100"/>
              </a:spcAft>
              <a:buSzPts val="2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6944916" y="8290163"/>
            <a:ext cx="1097400" cy="699600"/>
          </a:xfrm>
          <a:prstGeom prst="rect">
            <a:avLst/>
          </a:prstGeom>
        </p:spPr>
        <p:txBody>
          <a:bodyPr anchorCtr="0" anchor="ctr" bIns="176075" lIns="176075" spcFirstLastPara="1" rIns="176075" wrap="square" tIns="1760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623400" y="791156"/>
            <a:ext cx="17041200" cy="1018200"/>
          </a:xfrm>
          <a:prstGeom prst="rect">
            <a:avLst/>
          </a:prstGeom>
        </p:spPr>
        <p:txBody>
          <a:bodyPr anchorCtr="0" anchor="t" bIns="176075" lIns="176075" spcFirstLastPara="1" rIns="176075" wrap="square" tIns="1760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623400" y="2048844"/>
            <a:ext cx="7999800" cy="6073500"/>
          </a:xfrm>
          <a:prstGeom prst="rect">
            <a:avLst/>
          </a:prstGeom>
        </p:spPr>
        <p:txBody>
          <a:bodyPr anchorCtr="0" anchor="t" bIns="176075" lIns="176075" spcFirstLastPara="1" rIns="176075" wrap="square" tIns="176075">
            <a:noAutofit/>
          </a:bodyPr>
          <a:lstStyle>
            <a:lvl1pPr indent="-400050" lvl="0" marL="457200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1pPr>
            <a:lvl2pPr indent="-374650" lvl="1" marL="914400">
              <a:spcBef>
                <a:spcPts val="3100"/>
              </a:spcBef>
              <a:spcAft>
                <a:spcPts val="0"/>
              </a:spcAft>
              <a:buSzPts val="2300"/>
              <a:buChar char="○"/>
              <a:defRPr sz="2300"/>
            </a:lvl2pPr>
            <a:lvl3pPr indent="-374650" lvl="2" marL="1371600">
              <a:spcBef>
                <a:spcPts val="3100"/>
              </a:spcBef>
              <a:spcAft>
                <a:spcPts val="0"/>
              </a:spcAft>
              <a:buSzPts val="2300"/>
              <a:buChar char="■"/>
              <a:defRPr sz="2300"/>
            </a:lvl3pPr>
            <a:lvl4pPr indent="-374650" lvl="3" marL="1828800">
              <a:spcBef>
                <a:spcPts val="3100"/>
              </a:spcBef>
              <a:spcAft>
                <a:spcPts val="0"/>
              </a:spcAft>
              <a:buSzPts val="2300"/>
              <a:buChar char="●"/>
              <a:defRPr sz="2300"/>
            </a:lvl4pPr>
            <a:lvl5pPr indent="-374650" lvl="4" marL="2286000">
              <a:spcBef>
                <a:spcPts val="3100"/>
              </a:spcBef>
              <a:spcAft>
                <a:spcPts val="0"/>
              </a:spcAft>
              <a:buSzPts val="2300"/>
              <a:buChar char="○"/>
              <a:defRPr sz="2300"/>
            </a:lvl5pPr>
            <a:lvl6pPr indent="-374650" lvl="5" marL="2743200">
              <a:spcBef>
                <a:spcPts val="3100"/>
              </a:spcBef>
              <a:spcAft>
                <a:spcPts val="0"/>
              </a:spcAft>
              <a:buSzPts val="2300"/>
              <a:buChar char="■"/>
              <a:defRPr sz="2300"/>
            </a:lvl6pPr>
            <a:lvl7pPr indent="-374650" lvl="6" marL="3200400">
              <a:spcBef>
                <a:spcPts val="3100"/>
              </a:spcBef>
              <a:spcAft>
                <a:spcPts val="0"/>
              </a:spcAft>
              <a:buSzPts val="2300"/>
              <a:buChar char="●"/>
              <a:defRPr sz="2300"/>
            </a:lvl7pPr>
            <a:lvl8pPr indent="-374650" lvl="7" marL="3657600">
              <a:spcBef>
                <a:spcPts val="3100"/>
              </a:spcBef>
              <a:spcAft>
                <a:spcPts val="0"/>
              </a:spcAft>
              <a:buSzPts val="2300"/>
              <a:buChar char="○"/>
              <a:defRPr sz="2300"/>
            </a:lvl8pPr>
            <a:lvl9pPr indent="-374650" lvl="8" marL="4114800">
              <a:spcBef>
                <a:spcPts val="3100"/>
              </a:spcBef>
              <a:spcAft>
                <a:spcPts val="3100"/>
              </a:spcAft>
              <a:buSzPts val="2300"/>
              <a:buChar char="■"/>
              <a:defRPr sz="23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9664800" y="2048844"/>
            <a:ext cx="7999800" cy="6073500"/>
          </a:xfrm>
          <a:prstGeom prst="rect">
            <a:avLst/>
          </a:prstGeom>
        </p:spPr>
        <p:txBody>
          <a:bodyPr anchorCtr="0" anchor="t" bIns="176075" lIns="176075" spcFirstLastPara="1" rIns="176075" wrap="square" tIns="176075">
            <a:noAutofit/>
          </a:bodyPr>
          <a:lstStyle>
            <a:lvl1pPr indent="-400050" lvl="0" marL="457200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1pPr>
            <a:lvl2pPr indent="-374650" lvl="1" marL="914400">
              <a:spcBef>
                <a:spcPts val="3100"/>
              </a:spcBef>
              <a:spcAft>
                <a:spcPts val="0"/>
              </a:spcAft>
              <a:buSzPts val="2300"/>
              <a:buChar char="○"/>
              <a:defRPr sz="2300"/>
            </a:lvl2pPr>
            <a:lvl3pPr indent="-374650" lvl="2" marL="1371600">
              <a:spcBef>
                <a:spcPts val="3100"/>
              </a:spcBef>
              <a:spcAft>
                <a:spcPts val="0"/>
              </a:spcAft>
              <a:buSzPts val="2300"/>
              <a:buChar char="■"/>
              <a:defRPr sz="2300"/>
            </a:lvl3pPr>
            <a:lvl4pPr indent="-374650" lvl="3" marL="1828800">
              <a:spcBef>
                <a:spcPts val="3100"/>
              </a:spcBef>
              <a:spcAft>
                <a:spcPts val="0"/>
              </a:spcAft>
              <a:buSzPts val="2300"/>
              <a:buChar char="●"/>
              <a:defRPr sz="2300"/>
            </a:lvl4pPr>
            <a:lvl5pPr indent="-374650" lvl="4" marL="2286000">
              <a:spcBef>
                <a:spcPts val="3100"/>
              </a:spcBef>
              <a:spcAft>
                <a:spcPts val="0"/>
              </a:spcAft>
              <a:buSzPts val="2300"/>
              <a:buChar char="○"/>
              <a:defRPr sz="2300"/>
            </a:lvl5pPr>
            <a:lvl6pPr indent="-374650" lvl="5" marL="2743200">
              <a:spcBef>
                <a:spcPts val="3100"/>
              </a:spcBef>
              <a:spcAft>
                <a:spcPts val="0"/>
              </a:spcAft>
              <a:buSzPts val="2300"/>
              <a:buChar char="■"/>
              <a:defRPr sz="2300"/>
            </a:lvl6pPr>
            <a:lvl7pPr indent="-374650" lvl="6" marL="3200400">
              <a:spcBef>
                <a:spcPts val="3100"/>
              </a:spcBef>
              <a:spcAft>
                <a:spcPts val="0"/>
              </a:spcAft>
              <a:buSzPts val="2300"/>
              <a:buChar char="●"/>
              <a:defRPr sz="2300"/>
            </a:lvl7pPr>
            <a:lvl8pPr indent="-374650" lvl="7" marL="3657600">
              <a:spcBef>
                <a:spcPts val="3100"/>
              </a:spcBef>
              <a:spcAft>
                <a:spcPts val="0"/>
              </a:spcAft>
              <a:buSzPts val="2300"/>
              <a:buChar char="○"/>
              <a:defRPr sz="2300"/>
            </a:lvl8pPr>
            <a:lvl9pPr indent="-374650" lvl="8" marL="4114800">
              <a:spcBef>
                <a:spcPts val="3100"/>
              </a:spcBef>
              <a:spcAft>
                <a:spcPts val="3100"/>
              </a:spcAft>
              <a:buSzPts val="2300"/>
              <a:buChar char="■"/>
              <a:defRPr sz="23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6944916" y="8290163"/>
            <a:ext cx="1097400" cy="699600"/>
          </a:xfrm>
          <a:prstGeom prst="rect">
            <a:avLst/>
          </a:prstGeom>
        </p:spPr>
        <p:txBody>
          <a:bodyPr anchorCtr="0" anchor="ctr" bIns="176075" lIns="176075" spcFirstLastPara="1" rIns="176075" wrap="square" tIns="1760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623400" y="791156"/>
            <a:ext cx="17041200" cy="1018200"/>
          </a:xfrm>
          <a:prstGeom prst="rect">
            <a:avLst/>
          </a:prstGeom>
        </p:spPr>
        <p:txBody>
          <a:bodyPr anchorCtr="0" anchor="t" bIns="176075" lIns="176075" spcFirstLastPara="1" rIns="176075" wrap="square" tIns="1760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6944916" y="8290163"/>
            <a:ext cx="1097400" cy="699600"/>
          </a:xfrm>
          <a:prstGeom prst="rect">
            <a:avLst/>
          </a:prstGeom>
        </p:spPr>
        <p:txBody>
          <a:bodyPr anchorCtr="0" anchor="ctr" bIns="176075" lIns="176075" spcFirstLastPara="1" rIns="176075" wrap="square" tIns="1760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623400" y="987733"/>
            <a:ext cx="5616000" cy="1343400"/>
          </a:xfrm>
          <a:prstGeom prst="rect">
            <a:avLst/>
          </a:prstGeom>
        </p:spPr>
        <p:txBody>
          <a:bodyPr anchorCtr="0" anchor="b" bIns="176075" lIns="176075" spcFirstLastPara="1" rIns="176075" wrap="square" tIns="1760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623400" y="2470400"/>
            <a:ext cx="5616000" cy="5652300"/>
          </a:xfrm>
          <a:prstGeom prst="rect">
            <a:avLst/>
          </a:prstGeom>
        </p:spPr>
        <p:txBody>
          <a:bodyPr anchorCtr="0" anchor="t" bIns="176075" lIns="176075" spcFirstLastPara="1" rIns="176075" wrap="square" tIns="176075">
            <a:no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300"/>
            </a:lvl1pPr>
            <a:lvl2pPr indent="-374650" lvl="1" marL="914400">
              <a:spcBef>
                <a:spcPts val="3100"/>
              </a:spcBef>
              <a:spcAft>
                <a:spcPts val="0"/>
              </a:spcAft>
              <a:buSzPts val="2300"/>
              <a:buChar char="○"/>
              <a:defRPr sz="2300"/>
            </a:lvl2pPr>
            <a:lvl3pPr indent="-374650" lvl="2" marL="1371600">
              <a:spcBef>
                <a:spcPts val="3100"/>
              </a:spcBef>
              <a:spcAft>
                <a:spcPts val="0"/>
              </a:spcAft>
              <a:buSzPts val="2300"/>
              <a:buChar char="■"/>
              <a:defRPr sz="2300"/>
            </a:lvl3pPr>
            <a:lvl4pPr indent="-374650" lvl="3" marL="1828800">
              <a:spcBef>
                <a:spcPts val="3100"/>
              </a:spcBef>
              <a:spcAft>
                <a:spcPts val="0"/>
              </a:spcAft>
              <a:buSzPts val="2300"/>
              <a:buChar char="●"/>
              <a:defRPr sz="2300"/>
            </a:lvl4pPr>
            <a:lvl5pPr indent="-374650" lvl="4" marL="2286000">
              <a:spcBef>
                <a:spcPts val="3100"/>
              </a:spcBef>
              <a:spcAft>
                <a:spcPts val="0"/>
              </a:spcAft>
              <a:buSzPts val="2300"/>
              <a:buChar char="○"/>
              <a:defRPr sz="2300"/>
            </a:lvl5pPr>
            <a:lvl6pPr indent="-374650" lvl="5" marL="2743200">
              <a:spcBef>
                <a:spcPts val="3100"/>
              </a:spcBef>
              <a:spcAft>
                <a:spcPts val="0"/>
              </a:spcAft>
              <a:buSzPts val="2300"/>
              <a:buChar char="■"/>
              <a:defRPr sz="2300"/>
            </a:lvl6pPr>
            <a:lvl7pPr indent="-374650" lvl="6" marL="3200400">
              <a:spcBef>
                <a:spcPts val="3100"/>
              </a:spcBef>
              <a:spcAft>
                <a:spcPts val="0"/>
              </a:spcAft>
              <a:buSzPts val="2300"/>
              <a:buChar char="●"/>
              <a:defRPr sz="2300"/>
            </a:lvl7pPr>
            <a:lvl8pPr indent="-374650" lvl="7" marL="3657600">
              <a:spcBef>
                <a:spcPts val="3100"/>
              </a:spcBef>
              <a:spcAft>
                <a:spcPts val="0"/>
              </a:spcAft>
              <a:buSzPts val="2300"/>
              <a:buChar char="○"/>
              <a:defRPr sz="2300"/>
            </a:lvl8pPr>
            <a:lvl9pPr indent="-374650" lvl="8" marL="4114800">
              <a:spcBef>
                <a:spcPts val="3100"/>
              </a:spcBef>
              <a:spcAft>
                <a:spcPts val="3100"/>
              </a:spcAft>
              <a:buSzPts val="2300"/>
              <a:buChar char="■"/>
              <a:defRPr sz="23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6944916" y="8290163"/>
            <a:ext cx="1097400" cy="699600"/>
          </a:xfrm>
          <a:prstGeom prst="rect">
            <a:avLst/>
          </a:prstGeom>
        </p:spPr>
        <p:txBody>
          <a:bodyPr anchorCtr="0" anchor="ctr" bIns="176075" lIns="176075" spcFirstLastPara="1" rIns="176075" wrap="square" tIns="1760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980500" y="800267"/>
            <a:ext cx="12735600" cy="7272600"/>
          </a:xfrm>
          <a:prstGeom prst="rect">
            <a:avLst/>
          </a:prstGeom>
        </p:spPr>
        <p:txBody>
          <a:bodyPr anchorCtr="0" anchor="ctr" bIns="176075" lIns="176075" spcFirstLastPara="1" rIns="176075" wrap="square" tIns="1760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6944916" y="8290163"/>
            <a:ext cx="1097400" cy="699600"/>
          </a:xfrm>
          <a:prstGeom prst="rect">
            <a:avLst/>
          </a:prstGeom>
        </p:spPr>
        <p:txBody>
          <a:bodyPr anchorCtr="0" anchor="ctr" bIns="176075" lIns="176075" spcFirstLastPara="1" rIns="176075" wrap="square" tIns="1760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9144000" y="-222"/>
            <a:ext cx="9144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76075" lIns="176075" spcFirstLastPara="1" rIns="176075" wrap="square" tIns="176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531000" y="2192311"/>
            <a:ext cx="8090400" cy="2635200"/>
          </a:xfrm>
          <a:prstGeom prst="rect">
            <a:avLst/>
          </a:prstGeom>
        </p:spPr>
        <p:txBody>
          <a:bodyPr anchorCtr="0" anchor="b" bIns="176075" lIns="176075" spcFirstLastPara="1" rIns="176075" wrap="square" tIns="176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1pPr>
            <a:lvl2pPr lvl="1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2pPr>
            <a:lvl3pPr lvl="2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3pPr>
            <a:lvl4pPr lvl="3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4pPr>
            <a:lvl5pPr lvl="4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5pPr>
            <a:lvl6pPr lvl="5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6pPr>
            <a:lvl7pPr lvl="6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7pPr>
            <a:lvl8pPr lvl="7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8pPr>
            <a:lvl9pPr lvl="8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531000" y="4983244"/>
            <a:ext cx="8090400" cy="2195700"/>
          </a:xfrm>
          <a:prstGeom prst="rect">
            <a:avLst/>
          </a:prstGeom>
        </p:spPr>
        <p:txBody>
          <a:bodyPr anchorCtr="0" anchor="t" bIns="176075" lIns="176075" spcFirstLastPara="1" rIns="176075" wrap="square" tIns="1760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9879000" y="1287244"/>
            <a:ext cx="7674000" cy="6569100"/>
          </a:xfrm>
          <a:prstGeom prst="rect">
            <a:avLst/>
          </a:prstGeom>
        </p:spPr>
        <p:txBody>
          <a:bodyPr anchorCtr="0" anchor="ctr" bIns="176075" lIns="176075" spcFirstLastPara="1" rIns="176075" wrap="square" tIns="176075">
            <a:noAutofit/>
          </a:bodyPr>
          <a:lstStyle>
            <a:lvl1pPr indent="-450850" lvl="0" marL="45720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indent="-400050" lvl="1" marL="914400">
              <a:spcBef>
                <a:spcPts val="3100"/>
              </a:spcBef>
              <a:spcAft>
                <a:spcPts val="0"/>
              </a:spcAft>
              <a:buSzPts val="2700"/>
              <a:buChar char="○"/>
              <a:defRPr/>
            </a:lvl2pPr>
            <a:lvl3pPr indent="-400050" lvl="2" marL="1371600">
              <a:spcBef>
                <a:spcPts val="3100"/>
              </a:spcBef>
              <a:spcAft>
                <a:spcPts val="0"/>
              </a:spcAft>
              <a:buSzPts val="2700"/>
              <a:buChar char="■"/>
              <a:defRPr/>
            </a:lvl3pPr>
            <a:lvl4pPr indent="-400050" lvl="3" marL="1828800">
              <a:spcBef>
                <a:spcPts val="3100"/>
              </a:spcBef>
              <a:spcAft>
                <a:spcPts val="0"/>
              </a:spcAft>
              <a:buSzPts val="2700"/>
              <a:buChar char="●"/>
              <a:defRPr/>
            </a:lvl4pPr>
            <a:lvl5pPr indent="-400050" lvl="4" marL="2286000">
              <a:spcBef>
                <a:spcPts val="3100"/>
              </a:spcBef>
              <a:spcAft>
                <a:spcPts val="0"/>
              </a:spcAft>
              <a:buSzPts val="2700"/>
              <a:buChar char="○"/>
              <a:defRPr/>
            </a:lvl5pPr>
            <a:lvl6pPr indent="-400050" lvl="5" marL="2743200">
              <a:spcBef>
                <a:spcPts val="3100"/>
              </a:spcBef>
              <a:spcAft>
                <a:spcPts val="0"/>
              </a:spcAft>
              <a:buSzPts val="2700"/>
              <a:buChar char="■"/>
              <a:defRPr/>
            </a:lvl6pPr>
            <a:lvl7pPr indent="-400050" lvl="6" marL="3200400">
              <a:spcBef>
                <a:spcPts val="3100"/>
              </a:spcBef>
              <a:spcAft>
                <a:spcPts val="0"/>
              </a:spcAft>
              <a:buSzPts val="2700"/>
              <a:buChar char="●"/>
              <a:defRPr/>
            </a:lvl7pPr>
            <a:lvl8pPr indent="-400050" lvl="7" marL="3657600">
              <a:spcBef>
                <a:spcPts val="3100"/>
              </a:spcBef>
              <a:spcAft>
                <a:spcPts val="0"/>
              </a:spcAft>
              <a:buSzPts val="2700"/>
              <a:buChar char="○"/>
              <a:defRPr/>
            </a:lvl8pPr>
            <a:lvl9pPr indent="-400050" lvl="8" marL="4114800">
              <a:spcBef>
                <a:spcPts val="3100"/>
              </a:spcBef>
              <a:spcAft>
                <a:spcPts val="3100"/>
              </a:spcAft>
              <a:buSzPts val="2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6944916" y="8290163"/>
            <a:ext cx="1097400" cy="699600"/>
          </a:xfrm>
          <a:prstGeom prst="rect">
            <a:avLst/>
          </a:prstGeom>
        </p:spPr>
        <p:txBody>
          <a:bodyPr anchorCtr="0" anchor="ctr" bIns="176075" lIns="176075" spcFirstLastPara="1" rIns="176075" wrap="square" tIns="1760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623400" y="7521022"/>
            <a:ext cx="11997600" cy="1075800"/>
          </a:xfrm>
          <a:prstGeom prst="rect">
            <a:avLst/>
          </a:prstGeom>
        </p:spPr>
        <p:txBody>
          <a:bodyPr anchorCtr="0" anchor="ctr" bIns="176075" lIns="176075" spcFirstLastPara="1" rIns="176075" wrap="square" tIns="17607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6944916" y="8290163"/>
            <a:ext cx="1097400" cy="699600"/>
          </a:xfrm>
          <a:prstGeom prst="rect">
            <a:avLst/>
          </a:prstGeom>
        </p:spPr>
        <p:txBody>
          <a:bodyPr anchorCtr="0" anchor="ctr" bIns="176075" lIns="176075" spcFirstLastPara="1" rIns="176075" wrap="square" tIns="1760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3400" y="791156"/>
            <a:ext cx="170412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6075" lIns="176075" spcFirstLastPara="1" rIns="176075" wrap="square" tIns="1760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3400" y="2048844"/>
            <a:ext cx="170412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6075" lIns="176075" spcFirstLastPara="1" rIns="176075" wrap="square" tIns="176075">
            <a:noAutofit/>
          </a:bodyPr>
          <a:lstStyle>
            <a:lvl1pPr indent="-4508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●"/>
              <a:defRPr sz="3500">
                <a:solidFill>
                  <a:schemeClr val="dk2"/>
                </a:solidFill>
              </a:defRPr>
            </a:lvl1pPr>
            <a:lvl2pPr indent="-400050" lvl="1" marL="91440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chemeClr val="dk2"/>
              </a:buClr>
              <a:buSzPts val="2700"/>
              <a:buChar char="○"/>
              <a:defRPr sz="2700">
                <a:solidFill>
                  <a:schemeClr val="dk2"/>
                </a:solidFill>
              </a:defRPr>
            </a:lvl2pPr>
            <a:lvl3pPr indent="-400050" lvl="2" marL="137160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chemeClr val="dk2"/>
              </a:buClr>
              <a:buSzPts val="2700"/>
              <a:buChar char="■"/>
              <a:defRPr sz="2700">
                <a:solidFill>
                  <a:schemeClr val="dk2"/>
                </a:solidFill>
              </a:defRPr>
            </a:lvl3pPr>
            <a:lvl4pPr indent="-400050" lvl="3" marL="182880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chemeClr val="dk2"/>
              </a:buClr>
              <a:buSzPts val="2700"/>
              <a:buChar char="●"/>
              <a:defRPr sz="2700">
                <a:solidFill>
                  <a:schemeClr val="dk2"/>
                </a:solidFill>
              </a:defRPr>
            </a:lvl4pPr>
            <a:lvl5pPr indent="-400050" lvl="4" marL="228600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chemeClr val="dk2"/>
              </a:buClr>
              <a:buSzPts val="2700"/>
              <a:buChar char="○"/>
              <a:defRPr sz="2700">
                <a:solidFill>
                  <a:schemeClr val="dk2"/>
                </a:solidFill>
              </a:defRPr>
            </a:lvl5pPr>
            <a:lvl6pPr indent="-400050" lvl="5" marL="274320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chemeClr val="dk2"/>
              </a:buClr>
              <a:buSzPts val="2700"/>
              <a:buChar char="■"/>
              <a:defRPr sz="2700">
                <a:solidFill>
                  <a:schemeClr val="dk2"/>
                </a:solidFill>
              </a:defRPr>
            </a:lvl6pPr>
            <a:lvl7pPr indent="-400050" lvl="6" marL="320040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chemeClr val="dk2"/>
              </a:buClr>
              <a:buSzPts val="2700"/>
              <a:buChar char="●"/>
              <a:defRPr sz="2700">
                <a:solidFill>
                  <a:schemeClr val="dk2"/>
                </a:solidFill>
              </a:defRPr>
            </a:lvl7pPr>
            <a:lvl8pPr indent="-400050" lvl="7" marL="365760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chemeClr val="dk2"/>
              </a:buClr>
              <a:buSzPts val="2700"/>
              <a:buChar char="○"/>
              <a:defRPr sz="2700">
                <a:solidFill>
                  <a:schemeClr val="dk2"/>
                </a:solidFill>
              </a:defRPr>
            </a:lvl8pPr>
            <a:lvl9pPr indent="-400050" lvl="8" marL="4114800">
              <a:lnSpc>
                <a:spcPct val="115000"/>
              </a:lnSpc>
              <a:spcBef>
                <a:spcPts val="3100"/>
              </a:spcBef>
              <a:spcAft>
                <a:spcPts val="3100"/>
              </a:spcAft>
              <a:buClr>
                <a:schemeClr val="dk2"/>
              </a:buClr>
              <a:buSzPts val="2700"/>
              <a:buChar char="■"/>
              <a:defRPr sz="2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6944916" y="8290163"/>
            <a:ext cx="10974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075" lIns="176075" spcFirstLastPara="1" rIns="176075" wrap="square" tIns="176075">
            <a:noAutofit/>
          </a:bodyPr>
          <a:lstStyle>
            <a:lvl1pPr lvl="0" algn="r">
              <a:buNone/>
              <a:defRPr sz="1900">
                <a:solidFill>
                  <a:schemeClr val="dk2"/>
                </a:solidFill>
              </a:defRPr>
            </a:lvl1pPr>
            <a:lvl2pPr lvl="1" algn="r">
              <a:buNone/>
              <a:defRPr sz="1900">
                <a:solidFill>
                  <a:schemeClr val="dk2"/>
                </a:solidFill>
              </a:defRPr>
            </a:lvl2pPr>
            <a:lvl3pPr lvl="2" algn="r">
              <a:buNone/>
              <a:defRPr sz="1900">
                <a:solidFill>
                  <a:schemeClr val="dk2"/>
                </a:solidFill>
              </a:defRPr>
            </a:lvl3pPr>
            <a:lvl4pPr lvl="3" algn="r">
              <a:buNone/>
              <a:defRPr sz="1900">
                <a:solidFill>
                  <a:schemeClr val="dk2"/>
                </a:solidFill>
              </a:defRPr>
            </a:lvl4pPr>
            <a:lvl5pPr lvl="4" algn="r">
              <a:buNone/>
              <a:defRPr sz="1900">
                <a:solidFill>
                  <a:schemeClr val="dk2"/>
                </a:solidFill>
              </a:defRPr>
            </a:lvl5pPr>
            <a:lvl6pPr lvl="5" algn="r">
              <a:buNone/>
              <a:defRPr sz="1900">
                <a:solidFill>
                  <a:schemeClr val="dk2"/>
                </a:solidFill>
              </a:defRPr>
            </a:lvl6pPr>
            <a:lvl7pPr lvl="6" algn="r">
              <a:buNone/>
              <a:defRPr sz="1900">
                <a:solidFill>
                  <a:schemeClr val="dk2"/>
                </a:solidFill>
              </a:defRPr>
            </a:lvl7pPr>
            <a:lvl8pPr lvl="7" algn="r">
              <a:buNone/>
              <a:defRPr sz="1900">
                <a:solidFill>
                  <a:schemeClr val="dk2"/>
                </a:solidFill>
              </a:defRPr>
            </a:lvl8pPr>
            <a:lvl9pPr lvl="8" algn="r">
              <a:buNone/>
              <a:defRPr sz="19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30.png"/><Relationship Id="rId20" Type="http://schemas.openxmlformats.org/officeDocument/2006/relationships/image" Target="../media/image39.png"/><Relationship Id="rId41" Type="http://schemas.openxmlformats.org/officeDocument/2006/relationships/image" Target="../media/image34.png"/><Relationship Id="rId22" Type="http://schemas.openxmlformats.org/officeDocument/2006/relationships/image" Target="../media/image7.png"/><Relationship Id="rId21" Type="http://schemas.openxmlformats.org/officeDocument/2006/relationships/image" Target="../media/image15.png"/><Relationship Id="rId24" Type="http://schemas.openxmlformats.org/officeDocument/2006/relationships/image" Target="../media/image21.png"/><Relationship Id="rId23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26" Type="http://schemas.openxmlformats.org/officeDocument/2006/relationships/image" Target="../media/image33.png"/><Relationship Id="rId25" Type="http://schemas.openxmlformats.org/officeDocument/2006/relationships/image" Target="../media/image23.png"/><Relationship Id="rId28" Type="http://schemas.openxmlformats.org/officeDocument/2006/relationships/image" Target="../media/image31.png"/><Relationship Id="rId27" Type="http://schemas.openxmlformats.org/officeDocument/2006/relationships/image" Target="../media/image18.png"/><Relationship Id="rId5" Type="http://schemas.openxmlformats.org/officeDocument/2006/relationships/image" Target="../media/image37.png"/><Relationship Id="rId6" Type="http://schemas.openxmlformats.org/officeDocument/2006/relationships/image" Target="../media/image9.png"/><Relationship Id="rId29" Type="http://schemas.openxmlformats.org/officeDocument/2006/relationships/image" Target="../media/image36.png"/><Relationship Id="rId7" Type="http://schemas.openxmlformats.org/officeDocument/2006/relationships/image" Target="../media/image12.png"/><Relationship Id="rId8" Type="http://schemas.openxmlformats.org/officeDocument/2006/relationships/image" Target="../media/image6.png"/><Relationship Id="rId31" Type="http://schemas.openxmlformats.org/officeDocument/2006/relationships/image" Target="../media/image19.png"/><Relationship Id="rId30" Type="http://schemas.openxmlformats.org/officeDocument/2006/relationships/image" Target="../media/image20.png"/><Relationship Id="rId11" Type="http://schemas.openxmlformats.org/officeDocument/2006/relationships/image" Target="../media/image4.png"/><Relationship Id="rId33" Type="http://schemas.openxmlformats.org/officeDocument/2006/relationships/image" Target="../media/image26.png"/><Relationship Id="rId10" Type="http://schemas.openxmlformats.org/officeDocument/2006/relationships/image" Target="../media/image13.png"/><Relationship Id="rId32" Type="http://schemas.openxmlformats.org/officeDocument/2006/relationships/image" Target="../media/image22.png"/><Relationship Id="rId13" Type="http://schemas.openxmlformats.org/officeDocument/2006/relationships/image" Target="../media/image3.png"/><Relationship Id="rId35" Type="http://schemas.openxmlformats.org/officeDocument/2006/relationships/image" Target="../media/image38.png"/><Relationship Id="rId12" Type="http://schemas.openxmlformats.org/officeDocument/2006/relationships/image" Target="../media/image17.png"/><Relationship Id="rId34" Type="http://schemas.openxmlformats.org/officeDocument/2006/relationships/image" Target="../media/image27.png"/><Relationship Id="rId15" Type="http://schemas.openxmlformats.org/officeDocument/2006/relationships/image" Target="../media/image10.png"/><Relationship Id="rId37" Type="http://schemas.openxmlformats.org/officeDocument/2006/relationships/image" Target="../media/image24.png"/><Relationship Id="rId14" Type="http://schemas.openxmlformats.org/officeDocument/2006/relationships/image" Target="../media/image1.png"/><Relationship Id="rId36" Type="http://schemas.openxmlformats.org/officeDocument/2006/relationships/image" Target="../media/image25.png"/><Relationship Id="rId17" Type="http://schemas.openxmlformats.org/officeDocument/2006/relationships/image" Target="../media/image35.png"/><Relationship Id="rId39" Type="http://schemas.openxmlformats.org/officeDocument/2006/relationships/image" Target="../media/image32.png"/><Relationship Id="rId16" Type="http://schemas.openxmlformats.org/officeDocument/2006/relationships/image" Target="../media/image8.png"/><Relationship Id="rId38" Type="http://schemas.openxmlformats.org/officeDocument/2006/relationships/image" Target="../media/image29.png"/><Relationship Id="rId19" Type="http://schemas.openxmlformats.org/officeDocument/2006/relationships/image" Target="../media/image5.png"/><Relationship Id="rId18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68125" y="190275"/>
            <a:ext cx="761096" cy="76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77850" y="-1141650"/>
            <a:ext cx="1141644" cy="114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531500" y="6855300"/>
            <a:ext cx="1141644" cy="114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531500" y="5713650"/>
            <a:ext cx="1141644" cy="114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531500" y="4572000"/>
            <a:ext cx="1141644" cy="114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531500" y="3430350"/>
            <a:ext cx="1141644" cy="114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531500" y="2288700"/>
            <a:ext cx="1141644" cy="114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1531500" y="1147050"/>
            <a:ext cx="1141644" cy="114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1531500" y="5400"/>
            <a:ext cx="1141644" cy="114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2673150" y="6855300"/>
            <a:ext cx="1141644" cy="114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-2673150" y="5713650"/>
            <a:ext cx="1141644" cy="114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-2673150" y="4572000"/>
            <a:ext cx="1141644" cy="114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-2673150" y="3430350"/>
            <a:ext cx="1141644" cy="114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-2673150" y="2288700"/>
            <a:ext cx="1141644" cy="114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-2673150" y="1147050"/>
            <a:ext cx="1141644" cy="114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-2673150" y="5400"/>
            <a:ext cx="1141644" cy="114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-1531500" y="-1136250"/>
            <a:ext cx="1141650" cy="11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-2673150" y="-1136250"/>
            <a:ext cx="1141650" cy="11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-2673150" y="9138600"/>
            <a:ext cx="1141650" cy="11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-1531500" y="9138600"/>
            <a:ext cx="1141650" cy="11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8677850" y="7991550"/>
            <a:ext cx="1141650" cy="11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8677850" y="5708250"/>
            <a:ext cx="1141650" cy="11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8677850" y="4566600"/>
            <a:ext cx="1141650" cy="11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8677850" y="3424950"/>
            <a:ext cx="1141650" cy="11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8677850" y="2283300"/>
            <a:ext cx="1141650" cy="11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18677850" y="1141650"/>
            <a:ext cx="1141650" cy="11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9819500" y="7991550"/>
            <a:ext cx="1141650" cy="11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19819500" y="6849900"/>
            <a:ext cx="1141650" cy="11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18677850" y="6849900"/>
            <a:ext cx="1141650" cy="11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-1531500" y="7996950"/>
            <a:ext cx="1141650" cy="11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-2673150" y="7996950"/>
            <a:ext cx="1141650" cy="11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19819500" y="5708250"/>
            <a:ext cx="1141650" cy="11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19819500" y="4566600"/>
            <a:ext cx="1141650" cy="11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19819500" y="3424950"/>
            <a:ext cx="1141650" cy="11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19819500" y="2283300"/>
            <a:ext cx="1141650" cy="11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19819500" y="1141650"/>
            <a:ext cx="1141650" cy="11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19819500" y="0"/>
            <a:ext cx="1141650" cy="11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19819500" y="-1141650"/>
            <a:ext cx="1141650" cy="11416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/>
          <p:nvPr/>
        </p:nvSpPr>
        <p:spPr>
          <a:xfrm>
            <a:off x="1326188" y="9408500"/>
            <a:ext cx="2317500" cy="1536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Here’s a text box you can use.</a:t>
            </a:r>
            <a:endParaRPr sz="2000"/>
          </a:p>
        </p:txBody>
      </p:sp>
      <p:sp>
        <p:nvSpPr>
          <p:cNvPr id="93" name="Google Shape;93;p13"/>
          <p:cNvSpPr/>
          <p:nvPr/>
        </p:nvSpPr>
        <p:spPr>
          <a:xfrm>
            <a:off x="4202013" y="9381325"/>
            <a:ext cx="3183000" cy="1507800"/>
          </a:xfrm>
          <a:prstGeom prst="octagon">
            <a:avLst>
              <a:gd fmla="val 29289" name="adj"/>
            </a:avLst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You can use them as frames for organization.</a:t>
            </a:r>
            <a:endParaRPr sz="2000"/>
          </a:p>
        </p:txBody>
      </p:sp>
      <p:sp>
        <p:nvSpPr>
          <p:cNvPr id="94" name="Google Shape;94;p13"/>
          <p:cNvSpPr/>
          <p:nvPr/>
        </p:nvSpPr>
        <p:spPr>
          <a:xfrm>
            <a:off x="7664163" y="9381325"/>
            <a:ext cx="3629700" cy="1507800"/>
          </a:xfrm>
          <a:prstGeom prst="ribbon2">
            <a:avLst>
              <a:gd fmla="val 16667" name="adj1"/>
              <a:gd fmla="val 75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This ribbon can be used for text, too. </a:t>
            </a:r>
            <a:endParaRPr sz="2000"/>
          </a:p>
        </p:txBody>
      </p:sp>
      <p:sp>
        <p:nvSpPr>
          <p:cNvPr id="95" name="Google Shape;95;p13"/>
          <p:cNvSpPr/>
          <p:nvPr/>
        </p:nvSpPr>
        <p:spPr>
          <a:xfrm>
            <a:off x="11573013" y="9479125"/>
            <a:ext cx="2317500" cy="1312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Simple rectangles work, too.</a:t>
            </a:r>
            <a:endParaRPr sz="2000"/>
          </a:p>
        </p:txBody>
      </p:sp>
      <p:sp>
        <p:nvSpPr>
          <p:cNvPr id="96" name="Google Shape;96;p13"/>
          <p:cNvSpPr/>
          <p:nvPr/>
        </p:nvSpPr>
        <p:spPr>
          <a:xfrm>
            <a:off x="14225513" y="9353400"/>
            <a:ext cx="2736300" cy="1368000"/>
          </a:xfrm>
          <a:prstGeom prst="wedgeRoundRectCallout">
            <a:avLst>
              <a:gd fmla="val -48979" name="adj1"/>
              <a:gd fmla="val 70418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Here’s a speech bubble you can use.</a:t>
            </a:r>
            <a:endParaRPr sz="2000"/>
          </a:p>
        </p:txBody>
      </p:sp>
      <p:cxnSp>
        <p:nvCxnSpPr>
          <p:cNvPr id="97" name="Google Shape;97;p13"/>
          <p:cNvCxnSpPr/>
          <p:nvPr/>
        </p:nvCxnSpPr>
        <p:spPr>
          <a:xfrm>
            <a:off x="167525" y="-1479800"/>
            <a:ext cx="78735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" name="Google Shape;98;p13"/>
          <p:cNvCxnSpPr/>
          <p:nvPr/>
        </p:nvCxnSpPr>
        <p:spPr>
          <a:xfrm>
            <a:off x="307125" y="-698025"/>
            <a:ext cx="78735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99" name="Google Shape;99;p13"/>
          <p:cNvCxnSpPr/>
          <p:nvPr/>
        </p:nvCxnSpPr>
        <p:spPr>
          <a:xfrm>
            <a:off x="8822925" y="-1479800"/>
            <a:ext cx="6505500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00" name="Google Shape;100;p13"/>
          <p:cNvSpPr/>
          <p:nvPr/>
        </p:nvSpPr>
        <p:spPr>
          <a:xfrm>
            <a:off x="8627475" y="-1117989"/>
            <a:ext cx="6952225" cy="758500"/>
          </a:xfrm>
          <a:custGeom>
            <a:rect b="b" l="l" r="r" t="t"/>
            <a:pathLst>
              <a:path extrusionOk="0" h="30340" w="278089">
                <a:moveTo>
                  <a:pt x="0" y="26851"/>
                </a:moveTo>
                <a:cubicBezTo>
                  <a:pt x="5398" y="22384"/>
                  <a:pt x="20661" y="233"/>
                  <a:pt x="32388" y="47"/>
                </a:cubicBezTo>
                <a:cubicBezTo>
                  <a:pt x="44115" y="-139"/>
                  <a:pt x="57144" y="25734"/>
                  <a:pt x="70360" y="25734"/>
                </a:cubicBezTo>
                <a:cubicBezTo>
                  <a:pt x="83576" y="25734"/>
                  <a:pt x="98466" y="-325"/>
                  <a:pt x="111682" y="47"/>
                </a:cubicBezTo>
                <a:cubicBezTo>
                  <a:pt x="124898" y="419"/>
                  <a:pt x="135508" y="27968"/>
                  <a:pt x="149654" y="27968"/>
                </a:cubicBezTo>
                <a:cubicBezTo>
                  <a:pt x="163801" y="27968"/>
                  <a:pt x="182415" y="-325"/>
                  <a:pt x="196561" y="47"/>
                </a:cubicBezTo>
                <a:cubicBezTo>
                  <a:pt x="210708" y="419"/>
                  <a:pt x="220945" y="29643"/>
                  <a:pt x="234533" y="30201"/>
                </a:cubicBezTo>
                <a:cubicBezTo>
                  <a:pt x="248121" y="30759"/>
                  <a:pt x="270830" y="7864"/>
                  <a:pt x="278089" y="3397"/>
                </a:cubicBezTo>
              </a:path>
            </a:pathLst>
          </a:cu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pic>
        <p:nvPicPr>
          <p:cNvPr id="101" name="Google Shape;101;p13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17778150" y="9506900"/>
            <a:ext cx="3183000" cy="106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/>
          <p:nvPr/>
        </p:nvSpPr>
        <p:spPr>
          <a:xfrm>
            <a:off x="15796403" y="-1584659"/>
            <a:ext cx="566400" cy="5664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1</a:t>
            </a:r>
            <a:r>
              <a:rPr b="1" lang="en" sz="700">
                <a:solidFill>
                  <a:srgbClr val="FFFFFF"/>
                </a:solidFill>
              </a:rPr>
              <a:t>.</a:t>
            </a:r>
            <a:endParaRPr b="1" sz="700">
              <a:solidFill>
                <a:srgbClr val="FFFFFF"/>
              </a:solidFill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15796400" y="-775812"/>
            <a:ext cx="566400" cy="566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1.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16828613" y="-1584650"/>
            <a:ext cx="327300" cy="653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3"/>
          <p:cNvSpPr/>
          <p:nvPr/>
        </p:nvSpPr>
        <p:spPr>
          <a:xfrm rot="5400000">
            <a:off x="16839488" y="-819487"/>
            <a:ext cx="327300" cy="653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3"/>
          <p:cNvSpPr/>
          <p:nvPr/>
        </p:nvSpPr>
        <p:spPr>
          <a:xfrm rot="10800000">
            <a:off x="17753675" y="-1618575"/>
            <a:ext cx="327300" cy="653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3"/>
          <p:cNvSpPr/>
          <p:nvPr/>
        </p:nvSpPr>
        <p:spPr>
          <a:xfrm rot="-5400000">
            <a:off x="17764550" y="-853400"/>
            <a:ext cx="327300" cy="653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