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9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300"/>
          </a:xfrm>
          <a:prstGeom prst="rect">
            <a:avLst/>
          </a:prstGeom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55600" lvl="0" marL="4572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 algn="ctr"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spcBef>
                <a:spcPts val="1800"/>
              </a:spcBef>
              <a:spcAft>
                <a:spcPts val="18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1800"/>
              </a:spcBef>
              <a:spcAft>
                <a:spcPts val="18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1150" lvl="1" marL="914400"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1800"/>
              </a:spcBef>
              <a:spcAft>
                <a:spcPts val="18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1150" lvl="1" marL="914400"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1800"/>
              </a:spcBef>
              <a:spcAft>
                <a:spcPts val="18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2100"/>
          </a:xfrm>
          <a:prstGeom prst="rect">
            <a:avLst/>
          </a:prstGeom>
        </p:spPr>
        <p:txBody>
          <a:bodyPr anchorCtr="0" anchor="b" bIns="101575" lIns="101575" spcFirstLastPara="1" rIns="101575" wrap="square" tIns="1015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1150" lvl="1" marL="914400"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1800"/>
              </a:spcBef>
              <a:spcAft>
                <a:spcPts val="18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5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9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1800"/>
              </a:spcBef>
              <a:spcAft>
                <a:spcPts val="18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556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1pPr>
            <a:lvl2pPr indent="-330200" lvl="1" marL="9144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indent="-330200" lvl="2" marL="13716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indent="-330200" lvl="3" marL="18288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indent="-330200" lvl="4" marL="22860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indent="-330200" lvl="5" marL="27432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indent="-330200" lvl="6" marL="32004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indent="-330200" lvl="7" marL="365760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indent="-330200" lvl="8" marL="4114800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48975" y="232477"/>
            <a:ext cx="93855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The Frayer Model</a:t>
            </a:r>
            <a:endParaRPr sz="4000"/>
          </a:p>
        </p:txBody>
      </p:sp>
      <p:sp>
        <p:nvSpPr>
          <p:cNvPr id="55" name="Google Shape;55;p13"/>
          <p:cNvSpPr txBox="1"/>
          <p:nvPr/>
        </p:nvSpPr>
        <p:spPr>
          <a:xfrm>
            <a:off x="263715" y="1066518"/>
            <a:ext cx="9370800" cy="9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Write your instructions in this box. Or, if you don’t want to, you don’t have to … just delete this text box and use the graphic organizer by itself! (Note that there’s no place for student name. If they’re turning it in digitally, there’s likely no need!</a:t>
            </a:r>
            <a:endParaRPr sz="1600"/>
          </a:p>
        </p:txBody>
      </p:sp>
      <p:sp>
        <p:nvSpPr>
          <p:cNvPr id="56" name="Google Shape;56;p13"/>
          <p:cNvSpPr txBox="1"/>
          <p:nvPr/>
        </p:nvSpPr>
        <p:spPr>
          <a:xfrm>
            <a:off x="518650" y="2205925"/>
            <a:ext cx="4235400" cy="44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Definitions</a:t>
            </a:r>
            <a:endParaRPr b="1" sz="1800"/>
          </a:p>
        </p:txBody>
      </p:sp>
      <p:sp>
        <p:nvSpPr>
          <p:cNvPr id="57" name="Google Shape;57;p13"/>
          <p:cNvSpPr txBox="1"/>
          <p:nvPr/>
        </p:nvSpPr>
        <p:spPr>
          <a:xfrm>
            <a:off x="518500" y="2645000"/>
            <a:ext cx="2504700" cy="16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goes here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6767000" y="2713813"/>
            <a:ext cx="2504700" cy="16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goes here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036150" y="2202188"/>
            <a:ext cx="4235400" cy="44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Characteristics</a:t>
            </a:r>
            <a:endParaRPr b="1" sz="1800"/>
          </a:p>
        </p:txBody>
      </p:sp>
      <p:sp>
        <p:nvSpPr>
          <p:cNvPr id="60" name="Google Shape;60;p13"/>
          <p:cNvSpPr txBox="1"/>
          <p:nvPr/>
        </p:nvSpPr>
        <p:spPr>
          <a:xfrm>
            <a:off x="518500" y="5105125"/>
            <a:ext cx="2504700" cy="16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goes here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518650" y="4652125"/>
            <a:ext cx="2656500" cy="44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Examples</a:t>
            </a:r>
            <a:endParaRPr b="1" sz="1800"/>
          </a:p>
        </p:txBody>
      </p:sp>
      <p:sp>
        <p:nvSpPr>
          <p:cNvPr id="62" name="Google Shape;62;p13"/>
          <p:cNvSpPr txBox="1"/>
          <p:nvPr/>
        </p:nvSpPr>
        <p:spPr>
          <a:xfrm>
            <a:off x="6767000" y="5105125"/>
            <a:ext cx="2504700" cy="16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goes here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6697100" y="4649700"/>
            <a:ext cx="2574600" cy="44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Non-Examples</a:t>
            </a:r>
            <a:endParaRPr b="1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