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sp>
        <p:nvSpPr>
          <p:cNvPr id="56" name="Google Shape;56;p13"/>
          <p:cNvSpPr txBox="1"/>
          <p:nvPr/>
        </p:nvSpPr>
        <p:spPr>
          <a:xfrm>
            <a:off x="1515550" y="2113425"/>
            <a:ext cx="7021500" cy="611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200"/>
              <a:t>Topic: (insert text here)</a:t>
            </a:r>
            <a:endParaRPr b="1" sz="22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