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p:nvPr/>
        </p:nvSpPr>
        <p:spPr>
          <a:xfrm>
            <a:off x="576850" y="2642300"/>
            <a:ext cx="2823600" cy="4371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Main point 1</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Main point 2</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Main point 3</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Main point 4</a:t>
            </a:r>
            <a:endParaRPr/>
          </a:p>
        </p:txBody>
      </p:sp>
      <p:sp>
        <p:nvSpPr>
          <p:cNvPr id="58" name="Google Shape;58;p13"/>
          <p:cNvSpPr/>
          <p:nvPr/>
        </p:nvSpPr>
        <p:spPr>
          <a:xfrm>
            <a:off x="3628125" y="2657475"/>
            <a:ext cx="5814300" cy="4371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Evidence/details/location 1</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Evidence/details/location 2</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Evidence/details/location 3</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Evidence/details/location 4</a:t>
            </a:r>
            <a:endParaRPr/>
          </a:p>
          <a:p>
            <a:pPr indent="0" lvl="0" marL="0" rtl="0" algn="l">
              <a:spcBef>
                <a:spcPts val="0"/>
              </a:spcBef>
              <a:spcAft>
                <a:spcPts val="0"/>
              </a:spcAft>
              <a:buNone/>
            </a:pPr>
            <a:r>
              <a:t/>
            </a:r>
            <a:endParaRPr/>
          </a:p>
        </p:txBody>
      </p:sp>
      <p:sp>
        <p:nvSpPr>
          <p:cNvPr id="59" name="Google Shape;59;p13"/>
          <p:cNvSpPr txBox="1"/>
          <p:nvPr/>
        </p:nvSpPr>
        <p:spPr>
          <a:xfrm>
            <a:off x="637575" y="2231225"/>
            <a:ext cx="2702100" cy="243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u="sng"/>
              <a:t>Main points</a:t>
            </a:r>
            <a:endParaRPr b="1" u="sng"/>
          </a:p>
        </p:txBody>
      </p:sp>
      <p:sp>
        <p:nvSpPr>
          <p:cNvPr id="60" name="Google Shape;60;p13"/>
          <p:cNvSpPr txBox="1"/>
          <p:nvPr/>
        </p:nvSpPr>
        <p:spPr>
          <a:xfrm>
            <a:off x="5184225" y="2254238"/>
            <a:ext cx="2702100" cy="243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u="sng"/>
              <a:t>Evidence/details/location</a:t>
            </a:r>
            <a:endParaRPr b="1" u="sng"/>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