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ditchthattextbook.com/2018/09/19/google-slides-icon-boards-for-low-prep-visual-thinkin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2"/>
              </a:rPr>
              <a:t>Inspiration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40" Type="http://schemas.openxmlformats.org/officeDocument/2006/relationships/image" Target="../media/image39.png"/><Relationship Id="rId20" Type="http://schemas.openxmlformats.org/officeDocument/2006/relationships/image" Target="../media/image10.png"/><Relationship Id="rId41" Type="http://schemas.openxmlformats.org/officeDocument/2006/relationships/image" Target="../media/image36.png"/><Relationship Id="rId22" Type="http://schemas.openxmlformats.org/officeDocument/2006/relationships/image" Target="../media/image9.png"/><Relationship Id="rId21" Type="http://schemas.openxmlformats.org/officeDocument/2006/relationships/image" Target="../media/image15.png"/><Relationship Id="rId24" Type="http://schemas.openxmlformats.org/officeDocument/2006/relationships/image" Target="../media/image21.png"/><Relationship Id="rId23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9" Type="http://schemas.openxmlformats.org/officeDocument/2006/relationships/image" Target="../media/image12.png"/><Relationship Id="rId26" Type="http://schemas.openxmlformats.org/officeDocument/2006/relationships/image" Target="../media/image32.png"/><Relationship Id="rId25" Type="http://schemas.openxmlformats.org/officeDocument/2006/relationships/image" Target="../media/image20.png"/><Relationship Id="rId28" Type="http://schemas.openxmlformats.org/officeDocument/2006/relationships/image" Target="../media/image19.png"/><Relationship Id="rId27" Type="http://schemas.openxmlformats.org/officeDocument/2006/relationships/image" Target="../media/image30.png"/><Relationship Id="rId5" Type="http://schemas.openxmlformats.org/officeDocument/2006/relationships/image" Target="../media/image8.png"/><Relationship Id="rId6" Type="http://schemas.openxmlformats.org/officeDocument/2006/relationships/image" Target="../media/image17.png"/><Relationship Id="rId29" Type="http://schemas.openxmlformats.org/officeDocument/2006/relationships/image" Target="../media/image31.png"/><Relationship Id="rId7" Type="http://schemas.openxmlformats.org/officeDocument/2006/relationships/image" Target="../media/image2.png"/><Relationship Id="rId8" Type="http://schemas.openxmlformats.org/officeDocument/2006/relationships/image" Target="../media/image11.png"/><Relationship Id="rId31" Type="http://schemas.openxmlformats.org/officeDocument/2006/relationships/image" Target="../media/image26.png"/><Relationship Id="rId30" Type="http://schemas.openxmlformats.org/officeDocument/2006/relationships/image" Target="../media/image23.png"/><Relationship Id="rId11" Type="http://schemas.openxmlformats.org/officeDocument/2006/relationships/image" Target="../media/image13.png"/><Relationship Id="rId33" Type="http://schemas.openxmlformats.org/officeDocument/2006/relationships/image" Target="../media/image25.png"/><Relationship Id="rId10" Type="http://schemas.openxmlformats.org/officeDocument/2006/relationships/image" Target="../media/image7.png"/><Relationship Id="rId32" Type="http://schemas.openxmlformats.org/officeDocument/2006/relationships/image" Target="../media/image29.png"/><Relationship Id="rId13" Type="http://schemas.openxmlformats.org/officeDocument/2006/relationships/image" Target="../media/image3.png"/><Relationship Id="rId35" Type="http://schemas.openxmlformats.org/officeDocument/2006/relationships/image" Target="../media/image33.png"/><Relationship Id="rId12" Type="http://schemas.openxmlformats.org/officeDocument/2006/relationships/image" Target="../media/image6.png"/><Relationship Id="rId34" Type="http://schemas.openxmlformats.org/officeDocument/2006/relationships/image" Target="../media/image28.png"/><Relationship Id="rId15" Type="http://schemas.openxmlformats.org/officeDocument/2006/relationships/image" Target="../media/image14.png"/><Relationship Id="rId37" Type="http://schemas.openxmlformats.org/officeDocument/2006/relationships/image" Target="../media/image37.png"/><Relationship Id="rId14" Type="http://schemas.openxmlformats.org/officeDocument/2006/relationships/image" Target="../media/image22.png"/><Relationship Id="rId36" Type="http://schemas.openxmlformats.org/officeDocument/2006/relationships/image" Target="../media/image34.png"/><Relationship Id="rId17" Type="http://schemas.openxmlformats.org/officeDocument/2006/relationships/image" Target="../media/image18.png"/><Relationship Id="rId39" Type="http://schemas.openxmlformats.org/officeDocument/2006/relationships/image" Target="../media/image35.png"/><Relationship Id="rId16" Type="http://schemas.openxmlformats.org/officeDocument/2006/relationships/image" Target="../media/image16.png"/><Relationship Id="rId38" Type="http://schemas.openxmlformats.org/officeDocument/2006/relationships/image" Target="../media/image38.png"/><Relationship Id="rId19" Type="http://schemas.openxmlformats.org/officeDocument/2006/relationships/image" Target="../media/image4.png"/><Relationship Id="rId18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8200" y="-602306"/>
            <a:ext cx="448771" cy="448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39650" y="-620154"/>
            <a:ext cx="419271" cy="478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12900" y="-620189"/>
            <a:ext cx="419271" cy="478566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85550" y="-640391"/>
            <a:ext cx="448771" cy="512247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365482" y="-602313"/>
            <a:ext cx="448771" cy="4487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084050" y="-640391"/>
            <a:ext cx="448771" cy="512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578825" y="-602297"/>
            <a:ext cx="448771" cy="448771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049549" y="-620182"/>
            <a:ext cx="419271" cy="4785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574525" y="-620189"/>
            <a:ext cx="419271" cy="4785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5103688" y="-584595"/>
            <a:ext cx="314450" cy="41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603013" y="-584610"/>
            <a:ext cx="419270" cy="41927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 rotWithShape="1">
          <a:blip r:embed="rId14">
            <a:alphaModFix/>
          </a:blip>
          <a:srcRect b="0" l="0" r="0" t="18146"/>
          <a:stretch/>
        </p:blipFill>
        <p:spPr>
          <a:xfrm>
            <a:off x="5499553" y="-594176"/>
            <a:ext cx="419275" cy="522283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3"/>
          <p:cNvPicPr preferRelativeResize="0"/>
          <p:nvPr/>
        </p:nvPicPr>
        <p:blipFill rotWithShape="1">
          <a:blip r:embed="rId15">
            <a:alphaModFix/>
          </a:blip>
          <a:srcRect b="6550" l="22255" r="20650" t="46759"/>
          <a:stretch/>
        </p:blipFill>
        <p:spPr>
          <a:xfrm>
            <a:off x="4106525" y="-593940"/>
            <a:ext cx="419275" cy="521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3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626287" y="770382"/>
            <a:ext cx="586634" cy="770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3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-626287" y="0"/>
            <a:ext cx="586634" cy="770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3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1212937" y="6"/>
            <a:ext cx="586634" cy="770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3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-1145250" y="770379"/>
            <a:ext cx="586634" cy="770377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3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-1268285" y="2311128"/>
            <a:ext cx="641985" cy="641985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3"/>
          <p:cNvSpPr/>
          <p:nvPr/>
        </p:nvSpPr>
        <p:spPr>
          <a:xfrm>
            <a:off x="9276242" y="0"/>
            <a:ext cx="466200" cy="615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 rot="5400000">
            <a:off x="9269358" y="705972"/>
            <a:ext cx="480000" cy="5142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 rot="10800000">
            <a:off x="9786006" y="-120"/>
            <a:ext cx="468600" cy="6150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 rot="-5400000">
            <a:off x="9781833" y="625064"/>
            <a:ext cx="477000" cy="5142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6" name="Google Shape;76;p13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9276251" y="1311120"/>
            <a:ext cx="552633" cy="731517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3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9335450" y="-698806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3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-702837" y="5584845"/>
            <a:ext cx="583388" cy="731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3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-1286225" y="5567205"/>
            <a:ext cx="583388" cy="731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3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-1286225" y="4835685"/>
            <a:ext cx="583388" cy="731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3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-702837" y="4835685"/>
            <a:ext cx="583388" cy="731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3"/>
          <p:cNvPicPr preferRelativeResize="0"/>
          <p:nvPr/>
        </p:nvPicPr>
        <p:blipFill>
          <a:blip r:embed="rId27">
            <a:alphaModFix/>
          </a:blip>
          <a:stretch>
            <a:fillRect/>
          </a:stretch>
        </p:blipFill>
        <p:spPr>
          <a:xfrm>
            <a:off x="9828888" y="1311120"/>
            <a:ext cx="552637" cy="73152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3"/>
          <p:cNvSpPr/>
          <p:nvPr/>
        </p:nvSpPr>
        <p:spPr>
          <a:xfrm>
            <a:off x="9295450" y="2150823"/>
            <a:ext cx="1949100" cy="1236000"/>
          </a:xfrm>
          <a:prstGeom prst="roundRect">
            <a:avLst>
              <a:gd fmla="val 16667" name="adj"/>
            </a:avLst>
          </a:prstGeom>
          <a:solidFill>
            <a:srgbClr val="EEEEEE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Here’s a text box you can use.</a:t>
            </a:r>
            <a:endParaRPr sz="2000"/>
          </a:p>
        </p:txBody>
      </p:sp>
      <p:sp>
        <p:nvSpPr>
          <p:cNvPr id="84" name="Google Shape;84;p13"/>
          <p:cNvSpPr/>
          <p:nvPr/>
        </p:nvSpPr>
        <p:spPr>
          <a:xfrm>
            <a:off x="9143992" y="3558813"/>
            <a:ext cx="2677200" cy="1212900"/>
          </a:xfrm>
          <a:prstGeom prst="octagon">
            <a:avLst>
              <a:gd fmla="val 29289" name="adj"/>
            </a:avLst>
          </a:prstGeom>
          <a:solidFill>
            <a:srgbClr val="EEEEEE"/>
          </a:solidFill>
          <a:ln cap="flat" cmpd="sng" w="38100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You can use them as frames for organization.</a:t>
            </a:r>
            <a:endParaRPr sz="2000"/>
          </a:p>
        </p:txBody>
      </p:sp>
      <p:sp>
        <p:nvSpPr>
          <p:cNvPr id="85" name="Google Shape;85;p13"/>
          <p:cNvSpPr/>
          <p:nvPr/>
        </p:nvSpPr>
        <p:spPr>
          <a:xfrm>
            <a:off x="9263457" y="5083275"/>
            <a:ext cx="2301900" cy="1100100"/>
          </a:xfrm>
          <a:prstGeom prst="wedgeRoundRectCallout">
            <a:avLst>
              <a:gd fmla="val -48979" name="adj1"/>
              <a:gd fmla="val 70418" name="adj2"/>
              <a:gd fmla="val 0" name="adj3"/>
            </a:avLst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Here’s a speech bubble you can use.</a:t>
            </a:r>
            <a:endParaRPr sz="2000"/>
          </a:p>
        </p:txBody>
      </p:sp>
      <p:pic>
        <p:nvPicPr>
          <p:cNvPr id="86" name="Google Shape;86;p13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-606465" y="1622172"/>
            <a:ext cx="586624" cy="521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-1212950" y="1613096"/>
            <a:ext cx="586624" cy="521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3"/>
          <p:cNvPicPr preferRelativeResize="0"/>
          <p:nvPr/>
        </p:nvPicPr>
        <p:blipFill>
          <a:blip r:embed="rId30">
            <a:alphaModFix/>
          </a:blip>
          <a:stretch>
            <a:fillRect/>
          </a:stretch>
        </p:blipFill>
        <p:spPr>
          <a:xfrm>
            <a:off x="-1268285" y="3216054"/>
            <a:ext cx="586624" cy="52144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3"/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-634175" y="3099721"/>
            <a:ext cx="642001" cy="641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3"/>
          <p:cNvPicPr preferRelativeResize="0"/>
          <p:nvPr/>
        </p:nvPicPr>
        <p:blipFill>
          <a:blip r:embed="rId32">
            <a:alphaModFix/>
          </a:blip>
          <a:stretch>
            <a:fillRect/>
          </a:stretch>
        </p:blipFill>
        <p:spPr>
          <a:xfrm>
            <a:off x="-653962" y="2329320"/>
            <a:ext cx="642001" cy="642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3"/>
          <p:cNvPicPr preferRelativeResize="0"/>
          <p:nvPr/>
        </p:nvPicPr>
        <p:blipFill>
          <a:blip r:embed="rId33">
            <a:alphaModFix/>
          </a:blip>
          <a:stretch>
            <a:fillRect/>
          </a:stretch>
        </p:blipFill>
        <p:spPr>
          <a:xfrm>
            <a:off x="-580525" y="-574575"/>
            <a:ext cx="462300" cy="538529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3"/>
          <p:cNvPicPr preferRelativeResize="0"/>
          <p:nvPr/>
        </p:nvPicPr>
        <p:blipFill>
          <a:blip r:embed="rId34">
            <a:alphaModFix/>
          </a:blip>
          <a:stretch>
            <a:fillRect/>
          </a:stretch>
        </p:blipFill>
        <p:spPr>
          <a:xfrm>
            <a:off x="-1068125" y="-592440"/>
            <a:ext cx="496825" cy="574259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3"/>
          <p:cNvPicPr preferRelativeResize="0"/>
          <p:nvPr/>
        </p:nvPicPr>
        <p:blipFill>
          <a:blip r:embed="rId35">
            <a:alphaModFix/>
          </a:blip>
          <a:stretch>
            <a:fillRect/>
          </a:stretch>
        </p:blipFill>
        <p:spPr>
          <a:xfrm>
            <a:off x="-704850" y="3923190"/>
            <a:ext cx="586625" cy="670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3"/>
          <p:cNvPicPr preferRelativeResize="0"/>
          <p:nvPr/>
        </p:nvPicPr>
        <p:blipFill>
          <a:blip r:embed="rId36">
            <a:alphaModFix/>
          </a:blip>
          <a:stretch>
            <a:fillRect/>
          </a:stretch>
        </p:blipFill>
        <p:spPr>
          <a:xfrm>
            <a:off x="-1391750" y="3914096"/>
            <a:ext cx="586625" cy="670428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3"/>
          <p:cNvPicPr preferRelativeResize="0"/>
          <p:nvPr/>
        </p:nvPicPr>
        <p:blipFill>
          <a:blip r:embed="rId37">
            <a:alphaModFix/>
          </a:blip>
          <a:stretch>
            <a:fillRect/>
          </a:stretch>
        </p:blipFill>
        <p:spPr>
          <a:xfrm rot="-3155686">
            <a:off x="8696556" y="-703529"/>
            <a:ext cx="532009" cy="532009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3"/>
          <p:cNvPicPr preferRelativeResize="0"/>
          <p:nvPr/>
        </p:nvPicPr>
        <p:blipFill>
          <a:blip r:embed="rId38">
            <a:alphaModFix/>
          </a:blip>
          <a:stretch>
            <a:fillRect/>
          </a:stretch>
        </p:blipFill>
        <p:spPr>
          <a:xfrm>
            <a:off x="6528038" y="-634647"/>
            <a:ext cx="496825" cy="502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3"/>
          <p:cNvPicPr preferRelativeResize="0"/>
          <p:nvPr/>
        </p:nvPicPr>
        <p:blipFill>
          <a:blip r:embed="rId39">
            <a:alphaModFix/>
          </a:blip>
          <a:stretch>
            <a:fillRect/>
          </a:stretch>
        </p:blipFill>
        <p:spPr>
          <a:xfrm>
            <a:off x="5992278" y="-610407"/>
            <a:ext cx="462300" cy="46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3"/>
          <p:cNvPicPr preferRelativeResize="0"/>
          <p:nvPr/>
        </p:nvPicPr>
        <p:blipFill>
          <a:blip r:embed="rId40">
            <a:alphaModFix/>
          </a:blip>
          <a:stretch>
            <a:fillRect/>
          </a:stretch>
        </p:blipFill>
        <p:spPr>
          <a:xfrm>
            <a:off x="7693116" y="-685031"/>
            <a:ext cx="586625" cy="586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3"/>
          <p:cNvPicPr preferRelativeResize="0"/>
          <p:nvPr/>
        </p:nvPicPr>
        <p:blipFill>
          <a:blip r:embed="rId41">
            <a:alphaModFix/>
          </a:blip>
          <a:stretch>
            <a:fillRect/>
          </a:stretch>
        </p:blipFill>
        <p:spPr>
          <a:xfrm>
            <a:off x="7110565" y="-631152"/>
            <a:ext cx="496825" cy="496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