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Lst>
  <p:sldSz cy="7772400" cx="10058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448">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448" orient="horz"/>
        <p:guide pos="316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42879" y="1125136"/>
            <a:ext cx="9372600" cy="3101700"/>
          </a:xfrm>
          <a:prstGeom prst="rect">
            <a:avLst/>
          </a:prstGeom>
        </p:spPr>
        <p:txBody>
          <a:bodyPr anchorCtr="0" anchor="b" bIns="101575" lIns="101575" spcFirstLastPara="1" rIns="101575" wrap="square" tIns="101575">
            <a:noAutofit/>
          </a:bodyPr>
          <a:lstStyle>
            <a:lvl1pPr lvl="0" algn="ctr">
              <a:spcBef>
                <a:spcPts val="0"/>
              </a:spcBef>
              <a:spcAft>
                <a:spcPts val="0"/>
              </a:spcAft>
              <a:buSzPts val="5800"/>
              <a:buNone/>
              <a:defRPr sz="5800"/>
            </a:lvl1pPr>
            <a:lvl2pPr lvl="1" algn="ctr">
              <a:spcBef>
                <a:spcPts val="0"/>
              </a:spcBef>
              <a:spcAft>
                <a:spcPts val="0"/>
              </a:spcAft>
              <a:buSzPts val="5800"/>
              <a:buNone/>
              <a:defRPr sz="5800"/>
            </a:lvl2pPr>
            <a:lvl3pPr lvl="2" algn="ctr">
              <a:spcBef>
                <a:spcPts val="0"/>
              </a:spcBef>
              <a:spcAft>
                <a:spcPts val="0"/>
              </a:spcAft>
              <a:buSzPts val="5800"/>
              <a:buNone/>
              <a:defRPr sz="5800"/>
            </a:lvl3pPr>
            <a:lvl4pPr lvl="3" algn="ctr">
              <a:spcBef>
                <a:spcPts val="0"/>
              </a:spcBef>
              <a:spcAft>
                <a:spcPts val="0"/>
              </a:spcAft>
              <a:buSzPts val="5800"/>
              <a:buNone/>
              <a:defRPr sz="5800"/>
            </a:lvl4pPr>
            <a:lvl5pPr lvl="4" algn="ctr">
              <a:spcBef>
                <a:spcPts val="0"/>
              </a:spcBef>
              <a:spcAft>
                <a:spcPts val="0"/>
              </a:spcAft>
              <a:buSzPts val="5800"/>
              <a:buNone/>
              <a:defRPr sz="5800"/>
            </a:lvl5pPr>
            <a:lvl6pPr lvl="5" algn="ctr">
              <a:spcBef>
                <a:spcPts val="0"/>
              </a:spcBef>
              <a:spcAft>
                <a:spcPts val="0"/>
              </a:spcAft>
              <a:buSzPts val="5800"/>
              <a:buNone/>
              <a:defRPr sz="5800"/>
            </a:lvl6pPr>
            <a:lvl7pPr lvl="6" algn="ctr">
              <a:spcBef>
                <a:spcPts val="0"/>
              </a:spcBef>
              <a:spcAft>
                <a:spcPts val="0"/>
              </a:spcAft>
              <a:buSzPts val="5800"/>
              <a:buNone/>
              <a:defRPr sz="5800"/>
            </a:lvl7pPr>
            <a:lvl8pPr lvl="7" algn="ctr">
              <a:spcBef>
                <a:spcPts val="0"/>
              </a:spcBef>
              <a:spcAft>
                <a:spcPts val="0"/>
              </a:spcAft>
              <a:buSzPts val="5800"/>
              <a:buNone/>
              <a:defRPr sz="5800"/>
            </a:lvl8pPr>
            <a:lvl9pPr lvl="8" algn="ctr">
              <a:spcBef>
                <a:spcPts val="0"/>
              </a:spcBef>
              <a:spcAft>
                <a:spcPts val="0"/>
              </a:spcAft>
              <a:buSzPts val="5800"/>
              <a:buNone/>
              <a:defRPr sz="5800"/>
            </a:lvl9pPr>
          </a:lstStyle>
          <a:p/>
        </p:txBody>
      </p:sp>
      <p:sp>
        <p:nvSpPr>
          <p:cNvPr id="11" name="Google Shape;11;p2"/>
          <p:cNvSpPr txBox="1"/>
          <p:nvPr>
            <p:ph idx="1" type="subTitle"/>
          </p:nvPr>
        </p:nvSpPr>
        <p:spPr>
          <a:xfrm>
            <a:off x="342870" y="4282678"/>
            <a:ext cx="9372600" cy="1197900"/>
          </a:xfrm>
          <a:prstGeom prst="rect">
            <a:avLst/>
          </a:prstGeom>
        </p:spPr>
        <p:txBody>
          <a:bodyPr anchorCtr="0" anchor="t" bIns="101575" lIns="101575" spcFirstLastPara="1" rIns="101575" wrap="square" tIns="101575">
            <a:noAutofit/>
          </a:bodyPr>
          <a:lstStyle>
            <a:lvl1pPr lvl="0" algn="ctr">
              <a:lnSpc>
                <a:spcPct val="100000"/>
              </a:lnSpc>
              <a:spcBef>
                <a:spcPts val="0"/>
              </a:spcBef>
              <a:spcAft>
                <a:spcPts val="0"/>
              </a:spcAft>
              <a:buSzPts val="3100"/>
              <a:buNone/>
              <a:defRPr sz="3100"/>
            </a:lvl1pPr>
            <a:lvl2pPr lvl="1" algn="ctr">
              <a:lnSpc>
                <a:spcPct val="100000"/>
              </a:lnSpc>
              <a:spcBef>
                <a:spcPts val="0"/>
              </a:spcBef>
              <a:spcAft>
                <a:spcPts val="0"/>
              </a:spcAft>
              <a:buSzPts val="3100"/>
              <a:buNone/>
              <a:defRPr sz="3100"/>
            </a:lvl2pPr>
            <a:lvl3pPr lvl="2" algn="ctr">
              <a:lnSpc>
                <a:spcPct val="100000"/>
              </a:lnSpc>
              <a:spcBef>
                <a:spcPts val="0"/>
              </a:spcBef>
              <a:spcAft>
                <a:spcPts val="0"/>
              </a:spcAft>
              <a:buSzPts val="3100"/>
              <a:buNone/>
              <a:defRPr sz="3100"/>
            </a:lvl3pPr>
            <a:lvl4pPr lvl="3" algn="ctr">
              <a:lnSpc>
                <a:spcPct val="100000"/>
              </a:lnSpc>
              <a:spcBef>
                <a:spcPts val="0"/>
              </a:spcBef>
              <a:spcAft>
                <a:spcPts val="0"/>
              </a:spcAft>
              <a:buSzPts val="3100"/>
              <a:buNone/>
              <a:defRPr sz="3100"/>
            </a:lvl4pPr>
            <a:lvl5pPr lvl="4" algn="ctr">
              <a:lnSpc>
                <a:spcPct val="100000"/>
              </a:lnSpc>
              <a:spcBef>
                <a:spcPts val="0"/>
              </a:spcBef>
              <a:spcAft>
                <a:spcPts val="0"/>
              </a:spcAft>
              <a:buSzPts val="3100"/>
              <a:buNone/>
              <a:defRPr sz="3100"/>
            </a:lvl5pPr>
            <a:lvl6pPr lvl="5" algn="ctr">
              <a:lnSpc>
                <a:spcPct val="100000"/>
              </a:lnSpc>
              <a:spcBef>
                <a:spcPts val="0"/>
              </a:spcBef>
              <a:spcAft>
                <a:spcPts val="0"/>
              </a:spcAft>
              <a:buSzPts val="3100"/>
              <a:buNone/>
              <a:defRPr sz="3100"/>
            </a:lvl6pPr>
            <a:lvl7pPr lvl="6" algn="ctr">
              <a:lnSpc>
                <a:spcPct val="100000"/>
              </a:lnSpc>
              <a:spcBef>
                <a:spcPts val="0"/>
              </a:spcBef>
              <a:spcAft>
                <a:spcPts val="0"/>
              </a:spcAft>
              <a:buSzPts val="3100"/>
              <a:buNone/>
              <a:defRPr sz="3100"/>
            </a:lvl7pPr>
            <a:lvl8pPr lvl="7" algn="ctr">
              <a:lnSpc>
                <a:spcPct val="100000"/>
              </a:lnSpc>
              <a:spcBef>
                <a:spcPts val="0"/>
              </a:spcBef>
              <a:spcAft>
                <a:spcPts val="0"/>
              </a:spcAft>
              <a:buSzPts val="3100"/>
              <a:buNone/>
              <a:defRPr sz="3100"/>
            </a:lvl8pPr>
            <a:lvl9pPr lvl="8" algn="ctr">
              <a:lnSpc>
                <a:spcPct val="100000"/>
              </a:lnSpc>
              <a:spcBef>
                <a:spcPts val="0"/>
              </a:spcBef>
              <a:spcAft>
                <a:spcPts val="0"/>
              </a:spcAft>
              <a:buSzPts val="3100"/>
              <a:buNone/>
              <a:defRPr sz="3100"/>
            </a:lvl9pPr>
          </a:lstStyle>
          <a:p/>
        </p:txBody>
      </p:sp>
      <p:sp>
        <p:nvSpPr>
          <p:cNvPr id="12" name="Google Shape;12;p2"/>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42870" y="1671478"/>
            <a:ext cx="9372600" cy="2967300"/>
          </a:xfrm>
          <a:prstGeom prst="rect">
            <a:avLst/>
          </a:prstGeom>
        </p:spPr>
        <p:txBody>
          <a:bodyPr anchorCtr="0" anchor="b" bIns="101575" lIns="101575" spcFirstLastPara="1" rIns="101575" wrap="square" tIns="101575">
            <a:noAutofit/>
          </a:bodyPr>
          <a:lstStyle>
            <a:lvl1pPr lvl="0" algn="ctr">
              <a:spcBef>
                <a:spcPts val="0"/>
              </a:spcBef>
              <a:spcAft>
                <a:spcPts val="0"/>
              </a:spcAft>
              <a:buSzPts val="13300"/>
              <a:buNone/>
              <a:defRPr sz="13300"/>
            </a:lvl1pPr>
            <a:lvl2pPr lvl="1" algn="ctr">
              <a:spcBef>
                <a:spcPts val="0"/>
              </a:spcBef>
              <a:spcAft>
                <a:spcPts val="0"/>
              </a:spcAft>
              <a:buSzPts val="13300"/>
              <a:buNone/>
              <a:defRPr sz="13300"/>
            </a:lvl2pPr>
            <a:lvl3pPr lvl="2" algn="ctr">
              <a:spcBef>
                <a:spcPts val="0"/>
              </a:spcBef>
              <a:spcAft>
                <a:spcPts val="0"/>
              </a:spcAft>
              <a:buSzPts val="13300"/>
              <a:buNone/>
              <a:defRPr sz="13300"/>
            </a:lvl3pPr>
            <a:lvl4pPr lvl="3" algn="ctr">
              <a:spcBef>
                <a:spcPts val="0"/>
              </a:spcBef>
              <a:spcAft>
                <a:spcPts val="0"/>
              </a:spcAft>
              <a:buSzPts val="13300"/>
              <a:buNone/>
              <a:defRPr sz="13300"/>
            </a:lvl4pPr>
            <a:lvl5pPr lvl="4" algn="ctr">
              <a:spcBef>
                <a:spcPts val="0"/>
              </a:spcBef>
              <a:spcAft>
                <a:spcPts val="0"/>
              </a:spcAft>
              <a:buSzPts val="13300"/>
              <a:buNone/>
              <a:defRPr sz="13300"/>
            </a:lvl5pPr>
            <a:lvl6pPr lvl="5" algn="ctr">
              <a:spcBef>
                <a:spcPts val="0"/>
              </a:spcBef>
              <a:spcAft>
                <a:spcPts val="0"/>
              </a:spcAft>
              <a:buSzPts val="13300"/>
              <a:buNone/>
              <a:defRPr sz="13300"/>
            </a:lvl6pPr>
            <a:lvl7pPr lvl="6" algn="ctr">
              <a:spcBef>
                <a:spcPts val="0"/>
              </a:spcBef>
              <a:spcAft>
                <a:spcPts val="0"/>
              </a:spcAft>
              <a:buSzPts val="13300"/>
              <a:buNone/>
              <a:defRPr sz="13300"/>
            </a:lvl7pPr>
            <a:lvl8pPr lvl="7" algn="ctr">
              <a:spcBef>
                <a:spcPts val="0"/>
              </a:spcBef>
              <a:spcAft>
                <a:spcPts val="0"/>
              </a:spcAft>
              <a:buSzPts val="13300"/>
              <a:buNone/>
              <a:defRPr sz="13300"/>
            </a:lvl8pPr>
            <a:lvl9pPr lvl="8" algn="ctr">
              <a:spcBef>
                <a:spcPts val="0"/>
              </a:spcBef>
              <a:spcAft>
                <a:spcPts val="0"/>
              </a:spcAft>
              <a:buSzPts val="13300"/>
              <a:buNone/>
              <a:defRPr sz="13300"/>
            </a:lvl9pPr>
          </a:lstStyle>
          <a:p>
            <a:r>
              <a:t>xx%</a:t>
            </a:r>
          </a:p>
        </p:txBody>
      </p:sp>
      <p:sp>
        <p:nvSpPr>
          <p:cNvPr id="46" name="Google Shape;46;p11"/>
          <p:cNvSpPr txBox="1"/>
          <p:nvPr>
            <p:ph idx="1" type="body"/>
          </p:nvPr>
        </p:nvSpPr>
        <p:spPr>
          <a:xfrm>
            <a:off x="342870" y="4763362"/>
            <a:ext cx="9372600" cy="1965600"/>
          </a:xfrm>
          <a:prstGeom prst="rect">
            <a:avLst/>
          </a:prstGeom>
        </p:spPr>
        <p:txBody>
          <a:bodyPr anchorCtr="0" anchor="t" bIns="101575" lIns="101575" spcFirstLastPara="1" rIns="101575" wrap="square" tIns="101575">
            <a:noAutofit/>
          </a:bodyPr>
          <a:lstStyle>
            <a:lvl1pPr indent="-355600" lvl="0" marL="457200" algn="ctr">
              <a:spcBef>
                <a:spcPts val="0"/>
              </a:spcBef>
              <a:spcAft>
                <a:spcPts val="0"/>
              </a:spcAft>
              <a:buSzPts val="2000"/>
              <a:buChar char="●"/>
              <a:defRPr/>
            </a:lvl1pPr>
            <a:lvl2pPr indent="-330200" lvl="1" marL="914400" algn="ctr">
              <a:spcBef>
                <a:spcPts val="1800"/>
              </a:spcBef>
              <a:spcAft>
                <a:spcPts val="0"/>
              </a:spcAft>
              <a:buSzPts val="1600"/>
              <a:buChar char="○"/>
              <a:defRPr/>
            </a:lvl2pPr>
            <a:lvl3pPr indent="-330200" lvl="2" marL="1371600" algn="ctr">
              <a:spcBef>
                <a:spcPts val="1800"/>
              </a:spcBef>
              <a:spcAft>
                <a:spcPts val="0"/>
              </a:spcAft>
              <a:buSzPts val="1600"/>
              <a:buChar char="■"/>
              <a:defRPr/>
            </a:lvl3pPr>
            <a:lvl4pPr indent="-330200" lvl="3" marL="1828800" algn="ctr">
              <a:spcBef>
                <a:spcPts val="1800"/>
              </a:spcBef>
              <a:spcAft>
                <a:spcPts val="0"/>
              </a:spcAft>
              <a:buSzPts val="1600"/>
              <a:buChar char="●"/>
              <a:defRPr/>
            </a:lvl4pPr>
            <a:lvl5pPr indent="-330200" lvl="4" marL="2286000" algn="ctr">
              <a:spcBef>
                <a:spcPts val="1800"/>
              </a:spcBef>
              <a:spcAft>
                <a:spcPts val="0"/>
              </a:spcAft>
              <a:buSzPts val="1600"/>
              <a:buChar char="○"/>
              <a:defRPr/>
            </a:lvl5pPr>
            <a:lvl6pPr indent="-330200" lvl="5" marL="2743200" algn="ctr">
              <a:spcBef>
                <a:spcPts val="1800"/>
              </a:spcBef>
              <a:spcAft>
                <a:spcPts val="0"/>
              </a:spcAft>
              <a:buSzPts val="1600"/>
              <a:buChar char="■"/>
              <a:defRPr/>
            </a:lvl6pPr>
            <a:lvl7pPr indent="-330200" lvl="6" marL="3200400" algn="ctr">
              <a:spcBef>
                <a:spcPts val="1800"/>
              </a:spcBef>
              <a:spcAft>
                <a:spcPts val="0"/>
              </a:spcAft>
              <a:buSzPts val="1600"/>
              <a:buChar char="●"/>
              <a:defRPr/>
            </a:lvl7pPr>
            <a:lvl8pPr indent="-330200" lvl="7" marL="3657600" algn="ctr">
              <a:spcBef>
                <a:spcPts val="1800"/>
              </a:spcBef>
              <a:spcAft>
                <a:spcPts val="0"/>
              </a:spcAft>
              <a:buSzPts val="1600"/>
              <a:buChar char="○"/>
              <a:defRPr/>
            </a:lvl8pPr>
            <a:lvl9pPr indent="-330200" lvl="8" marL="4114800" algn="ctr">
              <a:spcBef>
                <a:spcPts val="1800"/>
              </a:spcBef>
              <a:spcAft>
                <a:spcPts val="1800"/>
              </a:spcAft>
              <a:buSzPts val="1600"/>
              <a:buChar char="■"/>
              <a:defRPr/>
            </a:lvl9pPr>
          </a:lstStyle>
          <a:p/>
        </p:txBody>
      </p:sp>
      <p:sp>
        <p:nvSpPr>
          <p:cNvPr id="47" name="Google Shape;47;p11"/>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42870" y="3250173"/>
            <a:ext cx="9372600" cy="1272000"/>
          </a:xfrm>
          <a:prstGeom prst="rect">
            <a:avLst/>
          </a:prstGeom>
        </p:spPr>
        <p:txBody>
          <a:bodyPr anchorCtr="0" anchor="ctr" bIns="101575" lIns="101575" spcFirstLastPara="1" rIns="101575" wrap="square" tIns="101575">
            <a:no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5" name="Google Shape;15;p3"/>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42870" y="672482"/>
            <a:ext cx="9372600" cy="865200"/>
          </a:xfrm>
          <a:prstGeom prst="rect">
            <a:avLst/>
          </a:prstGeom>
        </p:spPr>
        <p:txBody>
          <a:bodyPr anchorCtr="0" anchor="t" bIns="101575" lIns="101575" spcFirstLastPara="1" rIns="101575" wrap="square" tIns="101575">
            <a:noAutofit/>
          </a:bodyPr>
          <a:lstStyle>
            <a:lvl1pPr lvl="0">
              <a:spcBef>
                <a:spcPts val="0"/>
              </a:spcBef>
              <a:spcAft>
                <a:spcPts val="0"/>
              </a:spcAft>
              <a:buSzPts val="3100"/>
              <a:buNone/>
              <a:defRPr/>
            </a:lvl1pPr>
            <a:lvl2pPr lvl="1">
              <a:spcBef>
                <a:spcPts val="0"/>
              </a:spcBef>
              <a:spcAft>
                <a:spcPts val="0"/>
              </a:spcAft>
              <a:buSzPts val="3100"/>
              <a:buNone/>
              <a:defRPr/>
            </a:lvl2pPr>
            <a:lvl3pPr lvl="2">
              <a:spcBef>
                <a:spcPts val="0"/>
              </a:spcBef>
              <a:spcAft>
                <a:spcPts val="0"/>
              </a:spcAft>
              <a:buSzPts val="3100"/>
              <a:buNone/>
              <a:defRPr/>
            </a:lvl3pPr>
            <a:lvl4pPr lvl="3">
              <a:spcBef>
                <a:spcPts val="0"/>
              </a:spcBef>
              <a:spcAft>
                <a:spcPts val="0"/>
              </a:spcAft>
              <a:buSzPts val="3100"/>
              <a:buNone/>
              <a:defRPr/>
            </a:lvl4pPr>
            <a:lvl5pPr lvl="4">
              <a:spcBef>
                <a:spcPts val="0"/>
              </a:spcBef>
              <a:spcAft>
                <a:spcPts val="0"/>
              </a:spcAft>
              <a:buSzPts val="3100"/>
              <a:buNone/>
              <a:defRPr/>
            </a:lvl5pPr>
            <a:lvl6pPr lvl="5">
              <a:spcBef>
                <a:spcPts val="0"/>
              </a:spcBef>
              <a:spcAft>
                <a:spcPts val="0"/>
              </a:spcAft>
              <a:buSzPts val="3100"/>
              <a:buNone/>
              <a:defRPr/>
            </a:lvl6pPr>
            <a:lvl7pPr lvl="6">
              <a:spcBef>
                <a:spcPts val="0"/>
              </a:spcBef>
              <a:spcAft>
                <a:spcPts val="0"/>
              </a:spcAft>
              <a:buSzPts val="3100"/>
              <a:buNone/>
              <a:defRPr/>
            </a:lvl7pPr>
            <a:lvl8pPr lvl="7">
              <a:spcBef>
                <a:spcPts val="0"/>
              </a:spcBef>
              <a:spcAft>
                <a:spcPts val="0"/>
              </a:spcAft>
              <a:buSzPts val="3100"/>
              <a:buNone/>
              <a:defRPr/>
            </a:lvl8pPr>
            <a:lvl9pPr lvl="8">
              <a:spcBef>
                <a:spcPts val="0"/>
              </a:spcBef>
              <a:spcAft>
                <a:spcPts val="0"/>
              </a:spcAft>
              <a:buSzPts val="3100"/>
              <a:buNone/>
              <a:defRPr/>
            </a:lvl9pPr>
          </a:lstStyle>
          <a:p/>
        </p:txBody>
      </p:sp>
      <p:sp>
        <p:nvSpPr>
          <p:cNvPr id="18" name="Google Shape;18;p4"/>
          <p:cNvSpPr txBox="1"/>
          <p:nvPr>
            <p:ph idx="1" type="body"/>
          </p:nvPr>
        </p:nvSpPr>
        <p:spPr>
          <a:xfrm>
            <a:off x="342870" y="1741518"/>
            <a:ext cx="9372600" cy="5162700"/>
          </a:xfrm>
          <a:prstGeom prst="rect">
            <a:avLst/>
          </a:prstGeom>
        </p:spPr>
        <p:txBody>
          <a:bodyPr anchorCtr="0" anchor="t" bIns="101575" lIns="101575" spcFirstLastPara="1" rIns="101575" wrap="square" tIns="101575">
            <a:noAutofit/>
          </a:bodyPr>
          <a:lstStyle>
            <a:lvl1pPr indent="-355600" lvl="0" marL="457200">
              <a:spcBef>
                <a:spcPts val="0"/>
              </a:spcBef>
              <a:spcAft>
                <a:spcPts val="0"/>
              </a:spcAft>
              <a:buSzPts val="2000"/>
              <a:buChar char="●"/>
              <a:defRPr/>
            </a:lvl1pPr>
            <a:lvl2pPr indent="-330200" lvl="1" marL="914400">
              <a:spcBef>
                <a:spcPts val="1800"/>
              </a:spcBef>
              <a:spcAft>
                <a:spcPts val="0"/>
              </a:spcAft>
              <a:buSzPts val="1600"/>
              <a:buChar char="○"/>
              <a:defRPr/>
            </a:lvl2pPr>
            <a:lvl3pPr indent="-330200" lvl="2" marL="1371600">
              <a:spcBef>
                <a:spcPts val="1800"/>
              </a:spcBef>
              <a:spcAft>
                <a:spcPts val="0"/>
              </a:spcAft>
              <a:buSzPts val="1600"/>
              <a:buChar char="■"/>
              <a:defRPr/>
            </a:lvl3pPr>
            <a:lvl4pPr indent="-330200" lvl="3" marL="1828800">
              <a:spcBef>
                <a:spcPts val="1800"/>
              </a:spcBef>
              <a:spcAft>
                <a:spcPts val="0"/>
              </a:spcAft>
              <a:buSzPts val="1600"/>
              <a:buChar char="●"/>
              <a:defRPr/>
            </a:lvl4pPr>
            <a:lvl5pPr indent="-330200" lvl="4" marL="2286000">
              <a:spcBef>
                <a:spcPts val="1800"/>
              </a:spcBef>
              <a:spcAft>
                <a:spcPts val="0"/>
              </a:spcAft>
              <a:buSzPts val="1600"/>
              <a:buChar char="○"/>
              <a:defRPr/>
            </a:lvl5pPr>
            <a:lvl6pPr indent="-330200" lvl="5" marL="2743200">
              <a:spcBef>
                <a:spcPts val="1800"/>
              </a:spcBef>
              <a:spcAft>
                <a:spcPts val="0"/>
              </a:spcAft>
              <a:buSzPts val="1600"/>
              <a:buChar char="■"/>
              <a:defRPr/>
            </a:lvl6pPr>
            <a:lvl7pPr indent="-330200" lvl="6" marL="3200400">
              <a:spcBef>
                <a:spcPts val="1800"/>
              </a:spcBef>
              <a:spcAft>
                <a:spcPts val="0"/>
              </a:spcAft>
              <a:buSzPts val="1600"/>
              <a:buChar char="●"/>
              <a:defRPr/>
            </a:lvl7pPr>
            <a:lvl8pPr indent="-330200" lvl="7" marL="3657600">
              <a:spcBef>
                <a:spcPts val="1800"/>
              </a:spcBef>
              <a:spcAft>
                <a:spcPts val="0"/>
              </a:spcAft>
              <a:buSzPts val="1600"/>
              <a:buChar char="○"/>
              <a:defRPr/>
            </a:lvl8pPr>
            <a:lvl9pPr indent="-330200" lvl="8" marL="4114800">
              <a:spcBef>
                <a:spcPts val="1800"/>
              </a:spcBef>
              <a:spcAft>
                <a:spcPts val="1800"/>
              </a:spcAft>
              <a:buSzPts val="1600"/>
              <a:buChar char="■"/>
              <a:defRPr/>
            </a:lvl9pPr>
          </a:lstStyle>
          <a:p/>
        </p:txBody>
      </p:sp>
      <p:sp>
        <p:nvSpPr>
          <p:cNvPr id="19" name="Google Shape;19;p4"/>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42870" y="672482"/>
            <a:ext cx="9372600" cy="865200"/>
          </a:xfrm>
          <a:prstGeom prst="rect">
            <a:avLst/>
          </a:prstGeom>
        </p:spPr>
        <p:txBody>
          <a:bodyPr anchorCtr="0" anchor="t" bIns="101575" lIns="101575" spcFirstLastPara="1" rIns="101575" wrap="square" tIns="101575">
            <a:noAutofit/>
          </a:bodyPr>
          <a:lstStyle>
            <a:lvl1pPr lvl="0">
              <a:spcBef>
                <a:spcPts val="0"/>
              </a:spcBef>
              <a:spcAft>
                <a:spcPts val="0"/>
              </a:spcAft>
              <a:buSzPts val="3100"/>
              <a:buNone/>
              <a:defRPr/>
            </a:lvl1pPr>
            <a:lvl2pPr lvl="1">
              <a:spcBef>
                <a:spcPts val="0"/>
              </a:spcBef>
              <a:spcAft>
                <a:spcPts val="0"/>
              </a:spcAft>
              <a:buSzPts val="3100"/>
              <a:buNone/>
              <a:defRPr/>
            </a:lvl2pPr>
            <a:lvl3pPr lvl="2">
              <a:spcBef>
                <a:spcPts val="0"/>
              </a:spcBef>
              <a:spcAft>
                <a:spcPts val="0"/>
              </a:spcAft>
              <a:buSzPts val="3100"/>
              <a:buNone/>
              <a:defRPr/>
            </a:lvl3pPr>
            <a:lvl4pPr lvl="3">
              <a:spcBef>
                <a:spcPts val="0"/>
              </a:spcBef>
              <a:spcAft>
                <a:spcPts val="0"/>
              </a:spcAft>
              <a:buSzPts val="3100"/>
              <a:buNone/>
              <a:defRPr/>
            </a:lvl4pPr>
            <a:lvl5pPr lvl="4">
              <a:spcBef>
                <a:spcPts val="0"/>
              </a:spcBef>
              <a:spcAft>
                <a:spcPts val="0"/>
              </a:spcAft>
              <a:buSzPts val="3100"/>
              <a:buNone/>
              <a:defRPr/>
            </a:lvl5pPr>
            <a:lvl6pPr lvl="5">
              <a:spcBef>
                <a:spcPts val="0"/>
              </a:spcBef>
              <a:spcAft>
                <a:spcPts val="0"/>
              </a:spcAft>
              <a:buSzPts val="3100"/>
              <a:buNone/>
              <a:defRPr/>
            </a:lvl6pPr>
            <a:lvl7pPr lvl="6">
              <a:spcBef>
                <a:spcPts val="0"/>
              </a:spcBef>
              <a:spcAft>
                <a:spcPts val="0"/>
              </a:spcAft>
              <a:buSzPts val="3100"/>
              <a:buNone/>
              <a:defRPr/>
            </a:lvl7pPr>
            <a:lvl8pPr lvl="7">
              <a:spcBef>
                <a:spcPts val="0"/>
              </a:spcBef>
              <a:spcAft>
                <a:spcPts val="0"/>
              </a:spcAft>
              <a:buSzPts val="3100"/>
              <a:buNone/>
              <a:defRPr/>
            </a:lvl8pPr>
            <a:lvl9pPr lvl="8">
              <a:spcBef>
                <a:spcPts val="0"/>
              </a:spcBef>
              <a:spcAft>
                <a:spcPts val="0"/>
              </a:spcAft>
              <a:buSzPts val="3100"/>
              <a:buNone/>
              <a:defRPr/>
            </a:lvl9pPr>
          </a:lstStyle>
          <a:p/>
        </p:txBody>
      </p:sp>
      <p:sp>
        <p:nvSpPr>
          <p:cNvPr id="22" name="Google Shape;22;p5"/>
          <p:cNvSpPr txBox="1"/>
          <p:nvPr>
            <p:ph idx="1" type="body"/>
          </p:nvPr>
        </p:nvSpPr>
        <p:spPr>
          <a:xfrm>
            <a:off x="342870" y="1741518"/>
            <a:ext cx="4399800" cy="5162700"/>
          </a:xfrm>
          <a:prstGeom prst="rect">
            <a:avLst/>
          </a:prstGeom>
        </p:spPr>
        <p:txBody>
          <a:bodyPr anchorCtr="0" anchor="t" bIns="101575" lIns="101575" spcFirstLastPara="1" rIns="101575" wrap="square" tIns="101575">
            <a:noAutofit/>
          </a:bodyPr>
          <a:lstStyle>
            <a:lvl1pPr indent="-330200" lvl="0" marL="457200">
              <a:spcBef>
                <a:spcPts val="0"/>
              </a:spcBef>
              <a:spcAft>
                <a:spcPts val="0"/>
              </a:spcAft>
              <a:buSzPts val="1600"/>
              <a:buChar char="●"/>
              <a:defRPr sz="1600"/>
            </a:lvl1pPr>
            <a:lvl2pPr indent="-311150" lvl="1" marL="914400">
              <a:spcBef>
                <a:spcPts val="1800"/>
              </a:spcBef>
              <a:spcAft>
                <a:spcPts val="0"/>
              </a:spcAft>
              <a:buSzPts val="1300"/>
              <a:buChar char="○"/>
              <a:defRPr sz="1300"/>
            </a:lvl2pPr>
            <a:lvl3pPr indent="-311150" lvl="2" marL="1371600">
              <a:spcBef>
                <a:spcPts val="1800"/>
              </a:spcBef>
              <a:spcAft>
                <a:spcPts val="0"/>
              </a:spcAft>
              <a:buSzPts val="1300"/>
              <a:buChar char="■"/>
              <a:defRPr sz="1300"/>
            </a:lvl3pPr>
            <a:lvl4pPr indent="-311150" lvl="3" marL="1828800">
              <a:spcBef>
                <a:spcPts val="1800"/>
              </a:spcBef>
              <a:spcAft>
                <a:spcPts val="0"/>
              </a:spcAft>
              <a:buSzPts val="1300"/>
              <a:buChar char="●"/>
              <a:defRPr sz="1300"/>
            </a:lvl4pPr>
            <a:lvl5pPr indent="-311150" lvl="4" marL="2286000">
              <a:spcBef>
                <a:spcPts val="1800"/>
              </a:spcBef>
              <a:spcAft>
                <a:spcPts val="0"/>
              </a:spcAft>
              <a:buSzPts val="1300"/>
              <a:buChar char="○"/>
              <a:defRPr sz="1300"/>
            </a:lvl5pPr>
            <a:lvl6pPr indent="-311150" lvl="5" marL="2743200">
              <a:spcBef>
                <a:spcPts val="1800"/>
              </a:spcBef>
              <a:spcAft>
                <a:spcPts val="0"/>
              </a:spcAft>
              <a:buSzPts val="1300"/>
              <a:buChar char="■"/>
              <a:defRPr sz="1300"/>
            </a:lvl6pPr>
            <a:lvl7pPr indent="-311150" lvl="6" marL="3200400">
              <a:spcBef>
                <a:spcPts val="1800"/>
              </a:spcBef>
              <a:spcAft>
                <a:spcPts val="0"/>
              </a:spcAft>
              <a:buSzPts val="1300"/>
              <a:buChar char="●"/>
              <a:defRPr sz="1300"/>
            </a:lvl7pPr>
            <a:lvl8pPr indent="-311150" lvl="7" marL="3657600">
              <a:spcBef>
                <a:spcPts val="1800"/>
              </a:spcBef>
              <a:spcAft>
                <a:spcPts val="0"/>
              </a:spcAft>
              <a:buSzPts val="1300"/>
              <a:buChar char="○"/>
              <a:defRPr sz="1300"/>
            </a:lvl8pPr>
            <a:lvl9pPr indent="-311150" lvl="8" marL="4114800">
              <a:spcBef>
                <a:spcPts val="1800"/>
              </a:spcBef>
              <a:spcAft>
                <a:spcPts val="1800"/>
              </a:spcAft>
              <a:buSzPts val="1300"/>
              <a:buChar char="■"/>
              <a:defRPr sz="1300"/>
            </a:lvl9pPr>
          </a:lstStyle>
          <a:p/>
        </p:txBody>
      </p:sp>
      <p:sp>
        <p:nvSpPr>
          <p:cNvPr id="23" name="Google Shape;23;p5"/>
          <p:cNvSpPr txBox="1"/>
          <p:nvPr>
            <p:ph idx="2" type="body"/>
          </p:nvPr>
        </p:nvSpPr>
        <p:spPr>
          <a:xfrm>
            <a:off x="5315640" y="1741518"/>
            <a:ext cx="4399800" cy="5162700"/>
          </a:xfrm>
          <a:prstGeom prst="rect">
            <a:avLst/>
          </a:prstGeom>
        </p:spPr>
        <p:txBody>
          <a:bodyPr anchorCtr="0" anchor="t" bIns="101575" lIns="101575" spcFirstLastPara="1" rIns="101575" wrap="square" tIns="101575">
            <a:noAutofit/>
          </a:bodyPr>
          <a:lstStyle>
            <a:lvl1pPr indent="-330200" lvl="0" marL="457200">
              <a:spcBef>
                <a:spcPts val="0"/>
              </a:spcBef>
              <a:spcAft>
                <a:spcPts val="0"/>
              </a:spcAft>
              <a:buSzPts val="1600"/>
              <a:buChar char="●"/>
              <a:defRPr sz="1600"/>
            </a:lvl1pPr>
            <a:lvl2pPr indent="-311150" lvl="1" marL="914400">
              <a:spcBef>
                <a:spcPts val="1800"/>
              </a:spcBef>
              <a:spcAft>
                <a:spcPts val="0"/>
              </a:spcAft>
              <a:buSzPts val="1300"/>
              <a:buChar char="○"/>
              <a:defRPr sz="1300"/>
            </a:lvl2pPr>
            <a:lvl3pPr indent="-311150" lvl="2" marL="1371600">
              <a:spcBef>
                <a:spcPts val="1800"/>
              </a:spcBef>
              <a:spcAft>
                <a:spcPts val="0"/>
              </a:spcAft>
              <a:buSzPts val="1300"/>
              <a:buChar char="■"/>
              <a:defRPr sz="1300"/>
            </a:lvl3pPr>
            <a:lvl4pPr indent="-311150" lvl="3" marL="1828800">
              <a:spcBef>
                <a:spcPts val="1800"/>
              </a:spcBef>
              <a:spcAft>
                <a:spcPts val="0"/>
              </a:spcAft>
              <a:buSzPts val="1300"/>
              <a:buChar char="●"/>
              <a:defRPr sz="1300"/>
            </a:lvl4pPr>
            <a:lvl5pPr indent="-311150" lvl="4" marL="2286000">
              <a:spcBef>
                <a:spcPts val="1800"/>
              </a:spcBef>
              <a:spcAft>
                <a:spcPts val="0"/>
              </a:spcAft>
              <a:buSzPts val="1300"/>
              <a:buChar char="○"/>
              <a:defRPr sz="1300"/>
            </a:lvl5pPr>
            <a:lvl6pPr indent="-311150" lvl="5" marL="2743200">
              <a:spcBef>
                <a:spcPts val="1800"/>
              </a:spcBef>
              <a:spcAft>
                <a:spcPts val="0"/>
              </a:spcAft>
              <a:buSzPts val="1300"/>
              <a:buChar char="■"/>
              <a:defRPr sz="1300"/>
            </a:lvl6pPr>
            <a:lvl7pPr indent="-311150" lvl="6" marL="3200400">
              <a:spcBef>
                <a:spcPts val="1800"/>
              </a:spcBef>
              <a:spcAft>
                <a:spcPts val="0"/>
              </a:spcAft>
              <a:buSzPts val="1300"/>
              <a:buChar char="●"/>
              <a:defRPr sz="1300"/>
            </a:lvl7pPr>
            <a:lvl8pPr indent="-311150" lvl="7" marL="3657600">
              <a:spcBef>
                <a:spcPts val="1800"/>
              </a:spcBef>
              <a:spcAft>
                <a:spcPts val="0"/>
              </a:spcAft>
              <a:buSzPts val="1300"/>
              <a:buChar char="○"/>
              <a:defRPr sz="1300"/>
            </a:lvl8pPr>
            <a:lvl9pPr indent="-311150" lvl="8" marL="4114800">
              <a:spcBef>
                <a:spcPts val="1800"/>
              </a:spcBef>
              <a:spcAft>
                <a:spcPts val="1800"/>
              </a:spcAft>
              <a:buSzPts val="1300"/>
              <a:buChar char="■"/>
              <a:defRPr sz="1300"/>
            </a:lvl9pPr>
          </a:lstStyle>
          <a:p/>
        </p:txBody>
      </p:sp>
      <p:sp>
        <p:nvSpPr>
          <p:cNvPr id="24" name="Google Shape;24;p5"/>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42870" y="672482"/>
            <a:ext cx="9372600" cy="865200"/>
          </a:xfrm>
          <a:prstGeom prst="rect">
            <a:avLst/>
          </a:prstGeom>
        </p:spPr>
        <p:txBody>
          <a:bodyPr anchorCtr="0" anchor="t" bIns="101575" lIns="101575" spcFirstLastPara="1" rIns="101575" wrap="square" tIns="101575">
            <a:noAutofit/>
          </a:bodyPr>
          <a:lstStyle>
            <a:lvl1pPr lvl="0">
              <a:spcBef>
                <a:spcPts val="0"/>
              </a:spcBef>
              <a:spcAft>
                <a:spcPts val="0"/>
              </a:spcAft>
              <a:buSzPts val="3100"/>
              <a:buNone/>
              <a:defRPr/>
            </a:lvl1pPr>
            <a:lvl2pPr lvl="1">
              <a:spcBef>
                <a:spcPts val="0"/>
              </a:spcBef>
              <a:spcAft>
                <a:spcPts val="0"/>
              </a:spcAft>
              <a:buSzPts val="3100"/>
              <a:buNone/>
              <a:defRPr/>
            </a:lvl2pPr>
            <a:lvl3pPr lvl="2">
              <a:spcBef>
                <a:spcPts val="0"/>
              </a:spcBef>
              <a:spcAft>
                <a:spcPts val="0"/>
              </a:spcAft>
              <a:buSzPts val="3100"/>
              <a:buNone/>
              <a:defRPr/>
            </a:lvl3pPr>
            <a:lvl4pPr lvl="3">
              <a:spcBef>
                <a:spcPts val="0"/>
              </a:spcBef>
              <a:spcAft>
                <a:spcPts val="0"/>
              </a:spcAft>
              <a:buSzPts val="3100"/>
              <a:buNone/>
              <a:defRPr/>
            </a:lvl4pPr>
            <a:lvl5pPr lvl="4">
              <a:spcBef>
                <a:spcPts val="0"/>
              </a:spcBef>
              <a:spcAft>
                <a:spcPts val="0"/>
              </a:spcAft>
              <a:buSzPts val="3100"/>
              <a:buNone/>
              <a:defRPr/>
            </a:lvl5pPr>
            <a:lvl6pPr lvl="5">
              <a:spcBef>
                <a:spcPts val="0"/>
              </a:spcBef>
              <a:spcAft>
                <a:spcPts val="0"/>
              </a:spcAft>
              <a:buSzPts val="3100"/>
              <a:buNone/>
              <a:defRPr/>
            </a:lvl6pPr>
            <a:lvl7pPr lvl="6">
              <a:spcBef>
                <a:spcPts val="0"/>
              </a:spcBef>
              <a:spcAft>
                <a:spcPts val="0"/>
              </a:spcAft>
              <a:buSzPts val="3100"/>
              <a:buNone/>
              <a:defRPr/>
            </a:lvl7pPr>
            <a:lvl8pPr lvl="7">
              <a:spcBef>
                <a:spcPts val="0"/>
              </a:spcBef>
              <a:spcAft>
                <a:spcPts val="0"/>
              </a:spcAft>
              <a:buSzPts val="3100"/>
              <a:buNone/>
              <a:defRPr/>
            </a:lvl8pPr>
            <a:lvl9pPr lvl="8">
              <a:spcBef>
                <a:spcPts val="0"/>
              </a:spcBef>
              <a:spcAft>
                <a:spcPts val="0"/>
              </a:spcAft>
              <a:buSzPts val="3100"/>
              <a:buNone/>
              <a:defRPr/>
            </a:lvl9pPr>
          </a:lstStyle>
          <a:p/>
        </p:txBody>
      </p:sp>
      <p:sp>
        <p:nvSpPr>
          <p:cNvPr id="27" name="Google Shape;27;p6"/>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42870" y="839573"/>
            <a:ext cx="3088800" cy="1142100"/>
          </a:xfrm>
          <a:prstGeom prst="rect">
            <a:avLst/>
          </a:prstGeom>
        </p:spPr>
        <p:txBody>
          <a:bodyPr anchorCtr="0" anchor="b" bIns="101575" lIns="101575" spcFirstLastPara="1" rIns="101575" wrap="square" tIns="101575">
            <a:noAutofit/>
          </a:bodyPr>
          <a:lstStyle>
            <a:lvl1pPr lvl="0">
              <a:spcBef>
                <a:spcPts val="0"/>
              </a:spcBef>
              <a:spcAft>
                <a:spcPts val="0"/>
              </a:spcAft>
              <a:buSzPts val="2700"/>
              <a:buNone/>
              <a:defRPr sz="2700"/>
            </a:lvl1pPr>
            <a:lvl2pPr lvl="1">
              <a:spcBef>
                <a:spcPts val="0"/>
              </a:spcBef>
              <a:spcAft>
                <a:spcPts val="0"/>
              </a:spcAft>
              <a:buSzPts val="2700"/>
              <a:buNone/>
              <a:defRPr sz="2700"/>
            </a:lvl2pPr>
            <a:lvl3pPr lvl="2">
              <a:spcBef>
                <a:spcPts val="0"/>
              </a:spcBef>
              <a:spcAft>
                <a:spcPts val="0"/>
              </a:spcAft>
              <a:buSzPts val="2700"/>
              <a:buNone/>
              <a:defRPr sz="2700"/>
            </a:lvl3pPr>
            <a:lvl4pPr lvl="3">
              <a:spcBef>
                <a:spcPts val="0"/>
              </a:spcBef>
              <a:spcAft>
                <a:spcPts val="0"/>
              </a:spcAft>
              <a:buSzPts val="2700"/>
              <a:buNone/>
              <a:defRPr sz="2700"/>
            </a:lvl4pPr>
            <a:lvl5pPr lvl="4">
              <a:spcBef>
                <a:spcPts val="0"/>
              </a:spcBef>
              <a:spcAft>
                <a:spcPts val="0"/>
              </a:spcAft>
              <a:buSzPts val="2700"/>
              <a:buNone/>
              <a:defRPr sz="2700"/>
            </a:lvl5pPr>
            <a:lvl6pPr lvl="5">
              <a:spcBef>
                <a:spcPts val="0"/>
              </a:spcBef>
              <a:spcAft>
                <a:spcPts val="0"/>
              </a:spcAft>
              <a:buSzPts val="2700"/>
              <a:buNone/>
              <a:defRPr sz="2700"/>
            </a:lvl6pPr>
            <a:lvl7pPr lvl="6">
              <a:spcBef>
                <a:spcPts val="0"/>
              </a:spcBef>
              <a:spcAft>
                <a:spcPts val="0"/>
              </a:spcAft>
              <a:buSzPts val="2700"/>
              <a:buNone/>
              <a:defRPr sz="2700"/>
            </a:lvl7pPr>
            <a:lvl8pPr lvl="7">
              <a:spcBef>
                <a:spcPts val="0"/>
              </a:spcBef>
              <a:spcAft>
                <a:spcPts val="0"/>
              </a:spcAft>
              <a:buSzPts val="2700"/>
              <a:buNone/>
              <a:defRPr sz="2700"/>
            </a:lvl8pPr>
            <a:lvl9pPr lvl="8">
              <a:spcBef>
                <a:spcPts val="0"/>
              </a:spcBef>
              <a:spcAft>
                <a:spcPts val="0"/>
              </a:spcAft>
              <a:buSzPts val="2700"/>
              <a:buNone/>
              <a:defRPr sz="2700"/>
            </a:lvl9pPr>
          </a:lstStyle>
          <a:p/>
        </p:txBody>
      </p:sp>
      <p:sp>
        <p:nvSpPr>
          <p:cNvPr id="30" name="Google Shape;30;p7"/>
          <p:cNvSpPr txBox="1"/>
          <p:nvPr>
            <p:ph idx="1" type="body"/>
          </p:nvPr>
        </p:nvSpPr>
        <p:spPr>
          <a:xfrm>
            <a:off x="342870" y="2099840"/>
            <a:ext cx="3088800" cy="4804500"/>
          </a:xfrm>
          <a:prstGeom prst="rect">
            <a:avLst/>
          </a:prstGeom>
        </p:spPr>
        <p:txBody>
          <a:bodyPr anchorCtr="0" anchor="t" bIns="101575" lIns="101575" spcFirstLastPara="1" rIns="101575" wrap="square" tIns="101575">
            <a:noAutofit/>
          </a:bodyPr>
          <a:lstStyle>
            <a:lvl1pPr indent="-311150" lvl="0" marL="457200">
              <a:spcBef>
                <a:spcPts val="0"/>
              </a:spcBef>
              <a:spcAft>
                <a:spcPts val="0"/>
              </a:spcAft>
              <a:buSzPts val="1300"/>
              <a:buChar char="●"/>
              <a:defRPr sz="1300"/>
            </a:lvl1pPr>
            <a:lvl2pPr indent="-311150" lvl="1" marL="914400">
              <a:spcBef>
                <a:spcPts val="1800"/>
              </a:spcBef>
              <a:spcAft>
                <a:spcPts val="0"/>
              </a:spcAft>
              <a:buSzPts val="1300"/>
              <a:buChar char="○"/>
              <a:defRPr sz="1300"/>
            </a:lvl2pPr>
            <a:lvl3pPr indent="-311150" lvl="2" marL="1371600">
              <a:spcBef>
                <a:spcPts val="1800"/>
              </a:spcBef>
              <a:spcAft>
                <a:spcPts val="0"/>
              </a:spcAft>
              <a:buSzPts val="1300"/>
              <a:buChar char="■"/>
              <a:defRPr sz="1300"/>
            </a:lvl3pPr>
            <a:lvl4pPr indent="-311150" lvl="3" marL="1828800">
              <a:spcBef>
                <a:spcPts val="1800"/>
              </a:spcBef>
              <a:spcAft>
                <a:spcPts val="0"/>
              </a:spcAft>
              <a:buSzPts val="1300"/>
              <a:buChar char="●"/>
              <a:defRPr sz="1300"/>
            </a:lvl4pPr>
            <a:lvl5pPr indent="-311150" lvl="4" marL="2286000">
              <a:spcBef>
                <a:spcPts val="1800"/>
              </a:spcBef>
              <a:spcAft>
                <a:spcPts val="0"/>
              </a:spcAft>
              <a:buSzPts val="1300"/>
              <a:buChar char="○"/>
              <a:defRPr sz="1300"/>
            </a:lvl5pPr>
            <a:lvl6pPr indent="-311150" lvl="5" marL="2743200">
              <a:spcBef>
                <a:spcPts val="1800"/>
              </a:spcBef>
              <a:spcAft>
                <a:spcPts val="0"/>
              </a:spcAft>
              <a:buSzPts val="1300"/>
              <a:buChar char="■"/>
              <a:defRPr sz="1300"/>
            </a:lvl6pPr>
            <a:lvl7pPr indent="-311150" lvl="6" marL="3200400">
              <a:spcBef>
                <a:spcPts val="1800"/>
              </a:spcBef>
              <a:spcAft>
                <a:spcPts val="0"/>
              </a:spcAft>
              <a:buSzPts val="1300"/>
              <a:buChar char="●"/>
              <a:defRPr sz="1300"/>
            </a:lvl7pPr>
            <a:lvl8pPr indent="-311150" lvl="7" marL="3657600">
              <a:spcBef>
                <a:spcPts val="1800"/>
              </a:spcBef>
              <a:spcAft>
                <a:spcPts val="0"/>
              </a:spcAft>
              <a:buSzPts val="1300"/>
              <a:buChar char="○"/>
              <a:defRPr sz="1300"/>
            </a:lvl8pPr>
            <a:lvl9pPr indent="-311150" lvl="8" marL="4114800">
              <a:spcBef>
                <a:spcPts val="1800"/>
              </a:spcBef>
              <a:spcAft>
                <a:spcPts val="1800"/>
              </a:spcAft>
              <a:buSzPts val="1300"/>
              <a:buChar char="■"/>
              <a:defRPr sz="1300"/>
            </a:lvl9pPr>
          </a:lstStyle>
          <a:p/>
        </p:txBody>
      </p:sp>
      <p:sp>
        <p:nvSpPr>
          <p:cNvPr id="31" name="Google Shape;31;p7"/>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539275" y="680227"/>
            <a:ext cx="7004700" cy="6181500"/>
          </a:xfrm>
          <a:prstGeom prst="rect">
            <a:avLst/>
          </a:prstGeom>
        </p:spPr>
        <p:txBody>
          <a:bodyPr anchorCtr="0" anchor="ctr" bIns="101575" lIns="101575" spcFirstLastPara="1" rIns="101575" wrap="square" tIns="101575">
            <a:noAutofit/>
          </a:bodyPr>
          <a:lstStyle>
            <a:lvl1pPr lvl="0">
              <a:spcBef>
                <a:spcPts val="0"/>
              </a:spcBef>
              <a:spcAft>
                <a:spcPts val="0"/>
              </a:spcAft>
              <a:buSzPts val="5300"/>
              <a:buNone/>
              <a:defRPr sz="5300"/>
            </a:lvl1pPr>
            <a:lvl2pPr lvl="1">
              <a:spcBef>
                <a:spcPts val="0"/>
              </a:spcBef>
              <a:spcAft>
                <a:spcPts val="0"/>
              </a:spcAft>
              <a:buSzPts val="5300"/>
              <a:buNone/>
              <a:defRPr sz="5300"/>
            </a:lvl2pPr>
            <a:lvl3pPr lvl="2">
              <a:spcBef>
                <a:spcPts val="0"/>
              </a:spcBef>
              <a:spcAft>
                <a:spcPts val="0"/>
              </a:spcAft>
              <a:buSzPts val="5300"/>
              <a:buNone/>
              <a:defRPr sz="5300"/>
            </a:lvl3pPr>
            <a:lvl4pPr lvl="3">
              <a:spcBef>
                <a:spcPts val="0"/>
              </a:spcBef>
              <a:spcAft>
                <a:spcPts val="0"/>
              </a:spcAft>
              <a:buSzPts val="5300"/>
              <a:buNone/>
              <a:defRPr sz="5300"/>
            </a:lvl4pPr>
            <a:lvl5pPr lvl="4">
              <a:spcBef>
                <a:spcPts val="0"/>
              </a:spcBef>
              <a:spcAft>
                <a:spcPts val="0"/>
              </a:spcAft>
              <a:buSzPts val="5300"/>
              <a:buNone/>
              <a:defRPr sz="5300"/>
            </a:lvl5pPr>
            <a:lvl6pPr lvl="5">
              <a:spcBef>
                <a:spcPts val="0"/>
              </a:spcBef>
              <a:spcAft>
                <a:spcPts val="0"/>
              </a:spcAft>
              <a:buSzPts val="5300"/>
              <a:buNone/>
              <a:defRPr sz="5300"/>
            </a:lvl6pPr>
            <a:lvl7pPr lvl="6">
              <a:spcBef>
                <a:spcPts val="0"/>
              </a:spcBef>
              <a:spcAft>
                <a:spcPts val="0"/>
              </a:spcAft>
              <a:buSzPts val="5300"/>
              <a:buNone/>
              <a:defRPr sz="5300"/>
            </a:lvl7pPr>
            <a:lvl8pPr lvl="7">
              <a:spcBef>
                <a:spcPts val="0"/>
              </a:spcBef>
              <a:spcAft>
                <a:spcPts val="0"/>
              </a:spcAft>
              <a:buSzPts val="5300"/>
              <a:buNone/>
              <a:defRPr sz="5300"/>
            </a:lvl8pPr>
            <a:lvl9pPr lvl="8">
              <a:spcBef>
                <a:spcPts val="0"/>
              </a:spcBef>
              <a:spcAft>
                <a:spcPts val="0"/>
              </a:spcAft>
              <a:buSzPts val="5300"/>
              <a:buNone/>
              <a:defRPr sz="5300"/>
            </a:lvl9pPr>
          </a:lstStyle>
          <a:p/>
        </p:txBody>
      </p:sp>
      <p:sp>
        <p:nvSpPr>
          <p:cNvPr id="34" name="Google Shape;34;p8"/>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5029200" y="-189"/>
            <a:ext cx="5029200" cy="7772400"/>
          </a:xfrm>
          <a:prstGeom prst="rect">
            <a:avLst/>
          </a:prstGeom>
          <a:solidFill>
            <a:schemeClr val="lt2"/>
          </a:solidFill>
          <a:ln>
            <a:noFill/>
          </a:ln>
        </p:spPr>
        <p:txBody>
          <a:bodyPr anchorCtr="0" anchor="ctr" bIns="101575" lIns="101575" spcFirstLastPara="1" rIns="101575" wrap="square" tIns="10157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92050" y="1863464"/>
            <a:ext cx="4449600" cy="2239800"/>
          </a:xfrm>
          <a:prstGeom prst="rect">
            <a:avLst/>
          </a:prstGeom>
        </p:spPr>
        <p:txBody>
          <a:bodyPr anchorCtr="0" anchor="b" bIns="101575" lIns="101575" spcFirstLastPara="1" rIns="101575" wrap="square" tIns="101575">
            <a:noAutofit/>
          </a:bodyPr>
          <a:lstStyle>
            <a:lvl1pPr lvl="0" algn="ctr">
              <a:spcBef>
                <a:spcPts val="0"/>
              </a:spcBef>
              <a:spcAft>
                <a:spcPts val="0"/>
              </a:spcAft>
              <a:buSzPts val="4700"/>
              <a:buNone/>
              <a:defRPr sz="4700"/>
            </a:lvl1pPr>
            <a:lvl2pPr lvl="1" algn="ctr">
              <a:spcBef>
                <a:spcPts val="0"/>
              </a:spcBef>
              <a:spcAft>
                <a:spcPts val="0"/>
              </a:spcAft>
              <a:buSzPts val="4700"/>
              <a:buNone/>
              <a:defRPr sz="4700"/>
            </a:lvl2pPr>
            <a:lvl3pPr lvl="2" algn="ctr">
              <a:spcBef>
                <a:spcPts val="0"/>
              </a:spcBef>
              <a:spcAft>
                <a:spcPts val="0"/>
              </a:spcAft>
              <a:buSzPts val="4700"/>
              <a:buNone/>
              <a:defRPr sz="4700"/>
            </a:lvl3pPr>
            <a:lvl4pPr lvl="3" algn="ctr">
              <a:spcBef>
                <a:spcPts val="0"/>
              </a:spcBef>
              <a:spcAft>
                <a:spcPts val="0"/>
              </a:spcAft>
              <a:buSzPts val="4700"/>
              <a:buNone/>
              <a:defRPr sz="4700"/>
            </a:lvl4pPr>
            <a:lvl5pPr lvl="4" algn="ctr">
              <a:spcBef>
                <a:spcPts val="0"/>
              </a:spcBef>
              <a:spcAft>
                <a:spcPts val="0"/>
              </a:spcAft>
              <a:buSzPts val="4700"/>
              <a:buNone/>
              <a:defRPr sz="4700"/>
            </a:lvl5pPr>
            <a:lvl6pPr lvl="5" algn="ctr">
              <a:spcBef>
                <a:spcPts val="0"/>
              </a:spcBef>
              <a:spcAft>
                <a:spcPts val="0"/>
              </a:spcAft>
              <a:buSzPts val="4700"/>
              <a:buNone/>
              <a:defRPr sz="4700"/>
            </a:lvl6pPr>
            <a:lvl7pPr lvl="6" algn="ctr">
              <a:spcBef>
                <a:spcPts val="0"/>
              </a:spcBef>
              <a:spcAft>
                <a:spcPts val="0"/>
              </a:spcAft>
              <a:buSzPts val="4700"/>
              <a:buNone/>
              <a:defRPr sz="4700"/>
            </a:lvl7pPr>
            <a:lvl8pPr lvl="7" algn="ctr">
              <a:spcBef>
                <a:spcPts val="0"/>
              </a:spcBef>
              <a:spcAft>
                <a:spcPts val="0"/>
              </a:spcAft>
              <a:buSzPts val="4700"/>
              <a:buNone/>
              <a:defRPr sz="4700"/>
            </a:lvl8pPr>
            <a:lvl9pPr lvl="8" algn="ctr">
              <a:spcBef>
                <a:spcPts val="0"/>
              </a:spcBef>
              <a:spcAft>
                <a:spcPts val="0"/>
              </a:spcAft>
              <a:buSzPts val="4700"/>
              <a:buNone/>
              <a:defRPr sz="4700"/>
            </a:lvl9pPr>
          </a:lstStyle>
          <a:p/>
        </p:txBody>
      </p:sp>
      <p:sp>
        <p:nvSpPr>
          <p:cNvPr id="38" name="Google Shape;38;p9"/>
          <p:cNvSpPr txBox="1"/>
          <p:nvPr>
            <p:ph idx="1" type="subTitle"/>
          </p:nvPr>
        </p:nvSpPr>
        <p:spPr>
          <a:xfrm>
            <a:off x="292050" y="4235758"/>
            <a:ext cx="4449600" cy="1866300"/>
          </a:xfrm>
          <a:prstGeom prst="rect">
            <a:avLst/>
          </a:prstGeom>
        </p:spPr>
        <p:txBody>
          <a:bodyPr anchorCtr="0" anchor="t" bIns="101575" lIns="101575" spcFirstLastPara="1" rIns="101575" wrap="square" tIns="101575">
            <a:noAutofit/>
          </a:bodyPr>
          <a:lstStyle>
            <a:lvl1pPr lvl="0" algn="ctr">
              <a:lnSpc>
                <a:spcPct val="100000"/>
              </a:lnSpc>
              <a:spcBef>
                <a:spcPts val="0"/>
              </a:spcBef>
              <a:spcAft>
                <a:spcPts val="0"/>
              </a:spcAft>
              <a:buSzPts val="2300"/>
              <a:buNone/>
              <a:defRPr sz="2300"/>
            </a:lvl1pPr>
            <a:lvl2pPr lvl="1" algn="ctr">
              <a:lnSpc>
                <a:spcPct val="100000"/>
              </a:lnSpc>
              <a:spcBef>
                <a:spcPts val="0"/>
              </a:spcBef>
              <a:spcAft>
                <a:spcPts val="0"/>
              </a:spcAft>
              <a:buSzPts val="2300"/>
              <a:buNone/>
              <a:defRPr sz="2300"/>
            </a:lvl2pPr>
            <a:lvl3pPr lvl="2" algn="ctr">
              <a:lnSpc>
                <a:spcPct val="100000"/>
              </a:lnSpc>
              <a:spcBef>
                <a:spcPts val="0"/>
              </a:spcBef>
              <a:spcAft>
                <a:spcPts val="0"/>
              </a:spcAft>
              <a:buSzPts val="2300"/>
              <a:buNone/>
              <a:defRPr sz="2300"/>
            </a:lvl3pPr>
            <a:lvl4pPr lvl="3" algn="ctr">
              <a:lnSpc>
                <a:spcPct val="100000"/>
              </a:lnSpc>
              <a:spcBef>
                <a:spcPts val="0"/>
              </a:spcBef>
              <a:spcAft>
                <a:spcPts val="0"/>
              </a:spcAft>
              <a:buSzPts val="2300"/>
              <a:buNone/>
              <a:defRPr sz="2300"/>
            </a:lvl4pPr>
            <a:lvl5pPr lvl="4" algn="ctr">
              <a:lnSpc>
                <a:spcPct val="100000"/>
              </a:lnSpc>
              <a:spcBef>
                <a:spcPts val="0"/>
              </a:spcBef>
              <a:spcAft>
                <a:spcPts val="0"/>
              </a:spcAft>
              <a:buSzPts val="2300"/>
              <a:buNone/>
              <a:defRPr sz="2300"/>
            </a:lvl5pPr>
            <a:lvl6pPr lvl="5" algn="ctr">
              <a:lnSpc>
                <a:spcPct val="100000"/>
              </a:lnSpc>
              <a:spcBef>
                <a:spcPts val="0"/>
              </a:spcBef>
              <a:spcAft>
                <a:spcPts val="0"/>
              </a:spcAft>
              <a:buSzPts val="2300"/>
              <a:buNone/>
              <a:defRPr sz="2300"/>
            </a:lvl6pPr>
            <a:lvl7pPr lvl="6" algn="ctr">
              <a:lnSpc>
                <a:spcPct val="100000"/>
              </a:lnSpc>
              <a:spcBef>
                <a:spcPts val="0"/>
              </a:spcBef>
              <a:spcAft>
                <a:spcPts val="0"/>
              </a:spcAft>
              <a:buSzPts val="2300"/>
              <a:buNone/>
              <a:defRPr sz="2300"/>
            </a:lvl7pPr>
            <a:lvl8pPr lvl="7" algn="ctr">
              <a:lnSpc>
                <a:spcPct val="100000"/>
              </a:lnSpc>
              <a:spcBef>
                <a:spcPts val="0"/>
              </a:spcBef>
              <a:spcAft>
                <a:spcPts val="0"/>
              </a:spcAft>
              <a:buSzPts val="2300"/>
              <a:buNone/>
              <a:defRPr sz="2300"/>
            </a:lvl8pPr>
            <a:lvl9pPr lvl="8" algn="ctr">
              <a:lnSpc>
                <a:spcPct val="100000"/>
              </a:lnSpc>
              <a:spcBef>
                <a:spcPts val="0"/>
              </a:spcBef>
              <a:spcAft>
                <a:spcPts val="0"/>
              </a:spcAft>
              <a:buSzPts val="2300"/>
              <a:buNone/>
              <a:defRPr sz="2300"/>
            </a:lvl9pPr>
          </a:lstStyle>
          <a:p/>
        </p:txBody>
      </p:sp>
      <p:sp>
        <p:nvSpPr>
          <p:cNvPr id="39" name="Google Shape;39;p9"/>
          <p:cNvSpPr txBox="1"/>
          <p:nvPr>
            <p:ph idx="2" type="body"/>
          </p:nvPr>
        </p:nvSpPr>
        <p:spPr>
          <a:xfrm>
            <a:off x="5433450" y="1094158"/>
            <a:ext cx="4220700" cy="5583900"/>
          </a:xfrm>
          <a:prstGeom prst="rect">
            <a:avLst/>
          </a:prstGeom>
        </p:spPr>
        <p:txBody>
          <a:bodyPr anchorCtr="0" anchor="ctr" bIns="101575" lIns="101575" spcFirstLastPara="1" rIns="101575" wrap="square" tIns="101575">
            <a:noAutofit/>
          </a:bodyPr>
          <a:lstStyle>
            <a:lvl1pPr indent="-355600" lvl="0" marL="457200">
              <a:spcBef>
                <a:spcPts val="0"/>
              </a:spcBef>
              <a:spcAft>
                <a:spcPts val="0"/>
              </a:spcAft>
              <a:buSzPts val="2000"/>
              <a:buChar char="●"/>
              <a:defRPr/>
            </a:lvl1pPr>
            <a:lvl2pPr indent="-330200" lvl="1" marL="914400">
              <a:spcBef>
                <a:spcPts val="1800"/>
              </a:spcBef>
              <a:spcAft>
                <a:spcPts val="0"/>
              </a:spcAft>
              <a:buSzPts val="1600"/>
              <a:buChar char="○"/>
              <a:defRPr/>
            </a:lvl2pPr>
            <a:lvl3pPr indent="-330200" lvl="2" marL="1371600">
              <a:spcBef>
                <a:spcPts val="1800"/>
              </a:spcBef>
              <a:spcAft>
                <a:spcPts val="0"/>
              </a:spcAft>
              <a:buSzPts val="1600"/>
              <a:buChar char="■"/>
              <a:defRPr/>
            </a:lvl3pPr>
            <a:lvl4pPr indent="-330200" lvl="3" marL="1828800">
              <a:spcBef>
                <a:spcPts val="1800"/>
              </a:spcBef>
              <a:spcAft>
                <a:spcPts val="0"/>
              </a:spcAft>
              <a:buSzPts val="1600"/>
              <a:buChar char="●"/>
              <a:defRPr/>
            </a:lvl4pPr>
            <a:lvl5pPr indent="-330200" lvl="4" marL="2286000">
              <a:spcBef>
                <a:spcPts val="1800"/>
              </a:spcBef>
              <a:spcAft>
                <a:spcPts val="0"/>
              </a:spcAft>
              <a:buSzPts val="1600"/>
              <a:buChar char="○"/>
              <a:defRPr/>
            </a:lvl5pPr>
            <a:lvl6pPr indent="-330200" lvl="5" marL="2743200">
              <a:spcBef>
                <a:spcPts val="1800"/>
              </a:spcBef>
              <a:spcAft>
                <a:spcPts val="0"/>
              </a:spcAft>
              <a:buSzPts val="1600"/>
              <a:buChar char="■"/>
              <a:defRPr/>
            </a:lvl6pPr>
            <a:lvl7pPr indent="-330200" lvl="6" marL="3200400">
              <a:spcBef>
                <a:spcPts val="1800"/>
              </a:spcBef>
              <a:spcAft>
                <a:spcPts val="0"/>
              </a:spcAft>
              <a:buSzPts val="1600"/>
              <a:buChar char="●"/>
              <a:defRPr/>
            </a:lvl7pPr>
            <a:lvl8pPr indent="-330200" lvl="7" marL="3657600">
              <a:spcBef>
                <a:spcPts val="1800"/>
              </a:spcBef>
              <a:spcAft>
                <a:spcPts val="0"/>
              </a:spcAft>
              <a:buSzPts val="1600"/>
              <a:buChar char="○"/>
              <a:defRPr/>
            </a:lvl8pPr>
            <a:lvl9pPr indent="-330200" lvl="8" marL="4114800">
              <a:spcBef>
                <a:spcPts val="1800"/>
              </a:spcBef>
              <a:spcAft>
                <a:spcPts val="1800"/>
              </a:spcAft>
              <a:buSzPts val="1600"/>
              <a:buChar char="■"/>
              <a:defRPr/>
            </a:lvl9pPr>
          </a:lstStyle>
          <a:p/>
        </p:txBody>
      </p:sp>
      <p:sp>
        <p:nvSpPr>
          <p:cNvPr id="40" name="Google Shape;40;p9"/>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42870" y="6392869"/>
            <a:ext cx="6598800" cy="914400"/>
          </a:xfrm>
          <a:prstGeom prst="rect">
            <a:avLst/>
          </a:prstGeom>
        </p:spPr>
        <p:txBody>
          <a:bodyPr anchorCtr="0" anchor="ctr" bIns="101575" lIns="101575" spcFirstLastPara="1" rIns="101575" wrap="square" tIns="101575">
            <a:noAutofit/>
          </a:bodyPr>
          <a:lstStyle>
            <a:lvl1pPr indent="-228600" lvl="0" marL="457200">
              <a:lnSpc>
                <a:spcPct val="100000"/>
              </a:lnSpc>
              <a:spcBef>
                <a:spcPts val="0"/>
              </a:spcBef>
              <a:spcAft>
                <a:spcPts val="0"/>
              </a:spcAft>
              <a:buSzPts val="2000"/>
              <a:buNone/>
              <a:defRPr/>
            </a:lvl1pPr>
          </a:lstStyle>
          <a:p/>
        </p:txBody>
      </p:sp>
      <p:sp>
        <p:nvSpPr>
          <p:cNvPr id="43" name="Google Shape;43;p10"/>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42870" y="672482"/>
            <a:ext cx="9372600" cy="865200"/>
          </a:xfrm>
          <a:prstGeom prst="rect">
            <a:avLst/>
          </a:prstGeom>
          <a:noFill/>
          <a:ln>
            <a:noFill/>
          </a:ln>
        </p:spPr>
        <p:txBody>
          <a:bodyPr anchorCtr="0" anchor="t" bIns="101575" lIns="101575" spcFirstLastPara="1" rIns="101575" wrap="square" tIns="101575">
            <a:noAutofit/>
          </a:bodyPr>
          <a:lstStyle>
            <a:lvl1pPr lvl="0">
              <a:spcBef>
                <a:spcPts val="0"/>
              </a:spcBef>
              <a:spcAft>
                <a:spcPts val="0"/>
              </a:spcAft>
              <a:buClr>
                <a:schemeClr val="dk1"/>
              </a:buClr>
              <a:buSzPts val="3100"/>
              <a:buNone/>
              <a:defRPr sz="3100">
                <a:solidFill>
                  <a:schemeClr val="dk1"/>
                </a:solidFill>
              </a:defRPr>
            </a:lvl1pPr>
            <a:lvl2pPr lvl="1">
              <a:spcBef>
                <a:spcPts val="0"/>
              </a:spcBef>
              <a:spcAft>
                <a:spcPts val="0"/>
              </a:spcAft>
              <a:buClr>
                <a:schemeClr val="dk1"/>
              </a:buClr>
              <a:buSzPts val="3100"/>
              <a:buNone/>
              <a:defRPr sz="3100">
                <a:solidFill>
                  <a:schemeClr val="dk1"/>
                </a:solidFill>
              </a:defRPr>
            </a:lvl2pPr>
            <a:lvl3pPr lvl="2">
              <a:spcBef>
                <a:spcPts val="0"/>
              </a:spcBef>
              <a:spcAft>
                <a:spcPts val="0"/>
              </a:spcAft>
              <a:buClr>
                <a:schemeClr val="dk1"/>
              </a:buClr>
              <a:buSzPts val="3100"/>
              <a:buNone/>
              <a:defRPr sz="3100">
                <a:solidFill>
                  <a:schemeClr val="dk1"/>
                </a:solidFill>
              </a:defRPr>
            </a:lvl3pPr>
            <a:lvl4pPr lvl="3">
              <a:spcBef>
                <a:spcPts val="0"/>
              </a:spcBef>
              <a:spcAft>
                <a:spcPts val="0"/>
              </a:spcAft>
              <a:buClr>
                <a:schemeClr val="dk1"/>
              </a:buClr>
              <a:buSzPts val="3100"/>
              <a:buNone/>
              <a:defRPr sz="3100">
                <a:solidFill>
                  <a:schemeClr val="dk1"/>
                </a:solidFill>
              </a:defRPr>
            </a:lvl4pPr>
            <a:lvl5pPr lvl="4">
              <a:spcBef>
                <a:spcPts val="0"/>
              </a:spcBef>
              <a:spcAft>
                <a:spcPts val="0"/>
              </a:spcAft>
              <a:buClr>
                <a:schemeClr val="dk1"/>
              </a:buClr>
              <a:buSzPts val="3100"/>
              <a:buNone/>
              <a:defRPr sz="3100">
                <a:solidFill>
                  <a:schemeClr val="dk1"/>
                </a:solidFill>
              </a:defRPr>
            </a:lvl5pPr>
            <a:lvl6pPr lvl="5">
              <a:spcBef>
                <a:spcPts val="0"/>
              </a:spcBef>
              <a:spcAft>
                <a:spcPts val="0"/>
              </a:spcAft>
              <a:buClr>
                <a:schemeClr val="dk1"/>
              </a:buClr>
              <a:buSzPts val="3100"/>
              <a:buNone/>
              <a:defRPr sz="3100">
                <a:solidFill>
                  <a:schemeClr val="dk1"/>
                </a:solidFill>
              </a:defRPr>
            </a:lvl6pPr>
            <a:lvl7pPr lvl="6">
              <a:spcBef>
                <a:spcPts val="0"/>
              </a:spcBef>
              <a:spcAft>
                <a:spcPts val="0"/>
              </a:spcAft>
              <a:buClr>
                <a:schemeClr val="dk1"/>
              </a:buClr>
              <a:buSzPts val="3100"/>
              <a:buNone/>
              <a:defRPr sz="3100">
                <a:solidFill>
                  <a:schemeClr val="dk1"/>
                </a:solidFill>
              </a:defRPr>
            </a:lvl7pPr>
            <a:lvl8pPr lvl="7">
              <a:spcBef>
                <a:spcPts val="0"/>
              </a:spcBef>
              <a:spcAft>
                <a:spcPts val="0"/>
              </a:spcAft>
              <a:buClr>
                <a:schemeClr val="dk1"/>
              </a:buClr>
              <a:buSzPts val="3100"/>
              <a:buNone/>
              <a:defRPr sz="3100">
                <a:solidFill>
                  <a:schemeClr val="dk1"/>
                </a:solidFill>
              </a:defRPr>
            </a:lvl8pPr>
            <a:lvl9pPr lvl="8">
              <a:spcBef>
                <a:spcPts val="0"/>
              </a:spcBef>
              <a:spcAft>
                <a:spcPts val="0"/>
              </a:spcAft>
              <a:buClr>
                <a:schemeClr val="dk1"/>
              </a:buClr>
              <a:buSzPts val="3100"/>
              <a:buNone/>
              <a:defRPr sz="3100">
                <a:solidFill>
                  <a:schemeClr val="dk1"/>
                </a:solidFill>
              </a:defRPr>
            </a:lvl9pPr>
          </a:lstStyle>
          <a:p/>
        </p:txBody>
      </p:sp>
      <p:sp>
        <p:nvSpPr>
          <p:cNvPr id="7" name="Google Shape;7;p1"/>
          <p:cNvSpPr txBox="1"/>
          <p:nvPr>
            <p:ph idx="1" type="body"/>
          </p:nvPr>
        </p:nvSpPr>
        <p:spPr>
          <a:xfrm>
            <a:off x="342870" y="1741518"/>
            <a:ext cx="9372600" cy="5162700"/>
          </a:xfrm>
          <a:prstGeom prst="rect">
            <a:avLst/>
          </a:prstGeom>
          <a:noFill/>
          <a:ln>
            <a:noFill/>
          </a:ln>
        </p:spPr>
        <p:txBody>
          <a:bodyPr anchorCtr="0" anchor="t" bIns="101575" lIns="101575" spcFirstLastPara="1" rIns="101575" wrap="square" tIns="101575">
            <a:noAutofit/>
          </a:bodyPr>
          <a:lstStyle>
            <a:lvl1pPr indent="-355600" lvl="0" marL="457200">
              <a:lnSpc>
                <a:spcPct val="115000"/>
              </a:lnSpc>
              <a:spcBef>
                <a:spcPts val="0"/>
              </a:spcBef>
              <a:spcAft>
                <a:spcPts val="0"/>
              </a:spcAft>
              <a:buClr>
                <a:schemeClr val="dk2"/>
              </a:buClr>
              <a:buSzPts val="2000"/>
              <a:buChar char="●"/>
              <a:defRPr sz="2000">
                <a:solidFill>
                  <a:schemeClr val="dk2"/>
                </a:solidFill>
              </a:defRPr>
            </a:lvl1pPr>
            <a:lvl2pPr indent="-330200" lvl="1" marL="914400">
              <a:lnSpc>
                <a:spcPct val="115000"/>
              </a:lnSpc>
              <a:spcBef>
                <a:spcPts val="1800"/>
              </a:spcBef>
              <a:spcAft>
                <a:spcPts val="0"/>
              </a:spcAft>
              <a:buClr>
                <a:schemeClr val="dk2"/>
              </a:buClr>
              <a:buSzPts val="1600"/>
              <a:buChar char="○"/>
              <a:defRPr sz="1600">
                <a:solidFill>
                  <a:schemeClr val="dk2"/>
                </a:solidFill>
              </a:defRPr>
            </a:lvl2pPr>
            <a:lvl3pPr indent="-330200" lvl="2" marL="1371600">
              <a:lnSpc>
                <a:spcPct val="115000"/>
              </a:lnSpc>
              <a:spcBef>
                <a:spcPts val="1800"/>
              </a:spcBef>
              <a:spcAft>
                <a:spcPts val="0"/>
              </a:spcAft>
              <a:buClr>
                <a:schemeClr val="dk2"/>
              </a:buClr>
              <a:buSzPts val="1600"/>
              <a:buChar char="■"/>
              <a:defRPr sz="1600">
                <a:solidFill>
                  <a:schemeClr val="dk2"/>
                </a:solidFill>
              </a:defRPr>
            </a:lvl3pPr>
            <a:lvl4pPr indent="-330200" lvl="3" marL="1828800">
              <a:lnSpc>
                <a:spcPct val="115000"/>
              </a:lnSpc>
              <a:spcBef>
                <a:spcPts val="1800"/>
              </a:spcBef>
              <a:spcAft>
                <a:spcPts val="0"/>
              </a:spcAft>
              <a:buClr>
                <a:schemeClr val="dk2"/>
              </a:buClr>
              <a:buSzPts val="1600"/>
              <a:buChar char="●"/>
              <a:defRPr sz="1600">
                <a:solidFill>
                  <a:schemeClr val="dk2"/>
                </a:solidFill>
              </a:defRPr>
            </a:lvl4pPr>
            <a:lvl5pPr indent="-330200" lvl="4" marL="2286000">
              <a:lnSpc>
                <a:spcPct val="115000"/>
              </a:lnSpc>
              <a:spcBef>
                <a:spcPts val="1800"/>
              </a:spcBef>
              <a:spcAft>
                <a:spcPts val="0"/>
              </a:spcAft>
              <a:buClr>
                <a:schemeClr val="dk2"/>
              </a:buClr>
              <a:buSzPts val="1600"/>
              <a:buChar char="○"/>
              <a:defRPr sz="1600">
                <a:solidFill>
                  <a:schemeClr val="dk2"/>
                </a:solidFill>
              </a:defRPr>
            </a:lvl5pPr>
            <a:lvl6pPr indent="-330200" lvl="5" marL="2743200">
              <a:lnSpc>
                <a:spcPct val="115000"/>
              </a:lnSpc>
              <a:spcBef>
                <a:spcPts val="1800"/>
              </a:spcBef>
              <a:spcAft>
                <a:spcPts val="0"/>
              </a:spcAft>
              <a:buClr>
                <a:schemeClr val="dk2"/>
              </a:buClr>
              <a:buSzPts val="1600"/>
              <a:buChar char="■"/>
              <a:defRPr sz="1600">
                <a:solidFill>
                  <a:schemeClr val="dk2"/>
                </a:solidFill>
              </a:defRPr>
            </a:lvl6pPr>
            <a:lvl7pPr indent="-330200" lvl="6" marL="3200400">
              <a:lnSpc>
                <a:spcPct val="115000"/>
              </a:lnSpc>
              <a:spcBef>
                <a:spcPts val="1800"/>
              </a:spcBef>
              <a:spcAft>
                <a:spcPts val="0"/>
              </a:spcAft>
              <a:buClr>
                <a:schemeClr val="dk2"/>
              </a:buClr>
              <a:buSzPts val="1600"/>
              <a:buChar char="●"/>
              <a:defRPr sz="1600">
                <a:solidFill>
                  <a:schemeClr val="dk2"/>
                </a:solidFill>
              </a:defRPr>
            </a:lvl7pPr>
            <a:lvl8pPr indent="-330200" lvl="7" marL="3657600">
              <a:lnSpc>
                <a:spcPct val="115000"/>
              </a:lnSpc>
              <a:spcBef>
                <a:spcPts val="1800"/>
              </a:spcBef>
              <a:spcAft>
                <a:spcPts val="0"/>
              </a:spcAft>
              <a:buClr>
                <a:schemeClr val="dk2"/>
              </a:buClr>
              <a:buSzPts val="1600"/>
              <a:buChar char="○"/>
              <a:defRPr sz="1600">
                <a:solidFill>
                  <a:schemeClr val="dk2"/>
                </a:solidFill>
              </a:defRPr>
            </a:lvl8pPr>
            <a:lvl9pPr indent="-330200" lvl="8" marL="4114800">
              <a:lnSpc>
                <a:spcPct val="115000"/>
              </a:lnSpc>
              <a:spcBef>
                <a:spcPts val="1800"/>
              </a:spcBef>
              <a:spcAft>
                <a:spcPts val="1800"/>
              </a:spcAft>
              <a:buClr>
                <a:schemeClr val="dk2"/>
              </a:buClr>
              <a:buSzPts val="1600"/>
              <a:buChar char="■"/>
              <a:defRPr sz="1600">
                <a:solidFill>
                  <a:schemeClr val="dk2"/>
                </a:solidFill>
              </a:defRPr>
            </a:lvl9pPr>
          </a:lstStyle>
          <a:p/>
        </p:txBody>
      </p:sp>
      <p:sp>
        <p:nvSpPr>
          <p:cNvPr id="8" name="Google Shape;8;p1"/>
          <p:cNvSpPr txBox="1"/>
          <p:nvPr>
            <p:ph idx="12" type="sldNum"/>
          </p:nvPr>
        </p:nvSpPr>
        <p:spPr>
          <a:xfrm>
            <a:off x="9319704" y="7046639"/>
            <a:ext cx="603600" cy="594600"/>
          </a:xfrm>
          <a:prstGeom prst="rect">
            <a:avLst/>
          </a:prstGeom>
          <a:noFill/>
          <a:ln>
            <a:noFill/>
          </a:ln>
        </p:spPr>
        <p:txBody>
          <a:bodyPr anchorCtr="0" anchor="ctr" bIns="101575" lIns="101575" spcFirstLastPara="1" rIns="101575" wrap="square" tIns="101575">
            <a:noAutofit/>
          </a:bodyPr>
          <a:lstStyle>
            <a:lvl1pPr lvl="0" algn="r">
              <a:buNone/>
              <a:defRPr sz="1100">
                <a:solidFill>
                  <a:schemeClr val="dk2"/>
                </a:solidFill>
              </a:defRPr>
            </a:lvl1pPr>
            <a:lvl2pPr lvl="1" algn="r">
              <a:buNone/>
              <a:defRPr sz="1100">
                <a:solidFill>
                  <a:schemeClr val="dk2"/>
                </a:solidFill>
              </a:defRPr>
            </a:lvl2pPr>
            <a:lvl3pPr lvl="2" algn="r">
              <a:buNone/>
              <a:defRPr sz="1100">
                <a:solidFill>
                  <a:schemeClr val="dk2"/>
                </a:solidFill>
              </a:defRPr>
            </a:lvl3pPr>
            <a:lvl4pPr lvl="3" algn="r">
              <a:buNone/>
              <a:defRPr sz="1100">
                <a:solidFill>
                  <a:schemeClr val="dk2"/>
                </a:solidFill>
              </a:defRPr>
            </a:lvl4pPr>
            <a:lvl5pPr lvl="4" algn="r">
              <a:buNone/>
              <a:defRPr sz="1100">
                <a:solidFill>
                  <a:schemeClr val="dk2"/>
                </a:solidFill>
              </a:defRPr>
            </a:lvl5pPr>
            <a:lvl6pPr lvl="5" algn="r">
              <a:buNone/>
              <a:defRPr sz="1100">
                <a:solidFill>
                  <a:schemeClr val="dk2"/>
                </a:solidFill>
              </a:defRPr>
            </a:lvl6pPr>
            <a:lvl7pPr lvl="6" algn="r">
              <a:buNone/>
              <a:defRPr sz="1100">
                <a:solidFill>
                  <a:schemeClr val="dk2"/>
                </a:solidFill>
              </a:defRPr>
            </a:lvl7pPr>
            <a:lvl8pPr lvl="7" algn="r">
              <a:buNone/>
              <a:defRPr sz="1100">
                <a:solidFill>
                  <a:schemeClr val="dk2"/>
                </a:solidFill>
              </a:defRPr>
            </a:lvl8pPr>
            <a:lvl9pPr lvl="8" algn="r">
              <a:buNone/>
              <a:defRPr sz="11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nvSpPr>
        <p:spPr>
          <a:xfrm>
            <a:off x="383075" y="349152"/>
            <a:ext cx="9385500" cy="895500"/>
          </a:xfrm>
          <a:prstGeom prst="rect">
            <a:avLst/>
          </a:prstGeom>
          <a:noFill/>
          <a:ln>
            <a:noFill/>
          </a:ln>
        </p:spPr>
        <p:txBody>
          <a:bodyPr anchorCtr="0" anchor="t" bIns="101575" lIns="101575" spcFirstLastPara="1" rIns="101575" wrap="square" tIns="101575">
            <a:noAutofit/>
          </a:bodyPr>
          <a:lstStyle/>
          <a:p>
            <a:pPr indent="0" lvl="0" marL="0" rtl="0" algn="ctr">
              <a:spcBef>
                <a:spcPts val="0"/>
              </a:spcBef>
              <a:spcAft>
                <a:spcPts val="0"/>
              </a:spcAft>
              <a:buNone/>
            </a:pPr>
            <a:r>
              <a:rPr lang="en" sz="4000"/>
              <a:t>(Insert your title here)</a:t>
            </a:r>
            <a:endParaRPr sz="4000"/>
          </a:p>
        </p:txBody>
      </p:sp>
      <p:sp>
        <p:nvSpPr>
          <p:cNvPr id="55" name="Google Shape;55;p13"/>
          <p:cNvSpPr txBox="1"/>
          <p:nvPr/>
        </p:nvSpPr>
        <p:spPr>
          <a:xfrm>
            <a:off x="397815" y="1183193"/>
            <a:ext cx="9370800" cy="910800"/>
          </a:xfrm>
          <a:prstGeom prst="rect">
            <a:avLst/>
          </a:prstGeom>
          <a:noFill/>
          <a:ln>
            <a:noFill/>
          </a:ln>
        </p:spPr>
        <p:txBody>
          <a:bodyPr anchorCtr="0" anchor="t" bIns="101575" lIns="101575" spcFirstLastPara="1" rIns="101575" wrap="square" tIns="101575">
            <a:noAutofit/>
          </a:bodyPr>
          <a:lstStyle/>
          <a:p>
            <a:pPr indent="0" lvl="0" marL="0" rtl="0" algn="l">
              <a:spcBef>
                <a:spcPts val="0"/>
              </a:spcBef>
              <a:spcAft>
                <a:spcPts val="0"/>
              </a:spcAft>
              <a:buNone/>
            </a:pPr>
            <a:r>
              <a:rPr lang="en" sz="1500"/>
              <a:t>Write your instructions in this box. Or, if you don’t want to, you don’t have to … just delete this text box and use the graphic organizer by itself! (Note that there’s no place for student name. If they’re turning it in digitally, there’s likely no need! If you plan to print this organizer, you might want to add a name line.)</a:t>
            </a:r>
            <a:endParaRPr sz="1500"/>
          </a:p>
        </p:txBody>
      </p:sp>
      <p:pic>
        <p:nvPicPr>
          <p:cNvPr descr="DITCH LOGO.png" id="56" name="Google Shape;56;p13"/>
          <p:cNvPicPr preferRelativeResize="0"/>
          <p:nvPr/>
        </p:nvPicPr>
        <p:blipFill>
          <a:blip r:embed="rId3">
            <a:alphaModFix/>
          </a:blip>
          <a:stretch>
            <a:fillRect/>
          </a:stretch>
        </p:blipFill>
        <p:spPr>
          <a:xfrm>
            <a:off x="6193643" y="7213875"/>
            <a:ext cx="3749874" cy="442725"/>
          </a:xfrm>
          <a:prstGeom prst="rect">
            <a:avLst/>
          </a:prstGeom>
          <a:noFill/>
          <a:ln>
            <a:noFill/>
          </a:ln>
        </p:spPr>
      </p:pic>
      <p:sp>
        <p:nvSpPr>
          <p:cNvPr id="57" name="Google Shape;57;p13"/>
          <p:cNvSpPr txBox="1"/>
          <p:nvPr/>
        </p:nvSpPr>
        <p:spPr>
          <a:xfrm>
            <a:off x="531325" y="2186000"/>
            <a:ext cx="9123600" cy="698400"/>
          </a:xfrm>
          <a:prstGeom prst="rect">
            <a:avLst/>
          </a:prstGeom>
          <a:solidFill>
            <a:srgbClr val="EA9999"/>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2400"/>
              <a:t>Character’s name: (Insert text here)</a:t>
            </a:r>
            <a:endParaRPr sz="2400"/>
          </a:p>
        </p:txBody>
      </p:sp>
      <p:sp>
        <p:nvSpPr>
          <p:cNvPr id="58" name="Google Shape;58;p13"/>
          <p:cNvSpPr/>
          <p:nvPr/>
        </p:nvSpPr>
        <p:spPr>
          <a:xfrm>
            <a:off x="607225" y="3051275"/>
            <a:ext cx="3825600" cy="2049300"/>
          </a:xfrm>
          <a:prstGeom prst="wedgeRoundRectCallout">
            <a:avLst>
              <a:gd fmla="val -40080" name="adj1"/>
              <a:gd fmla="val 64078" name="adj2"/>
              <a:gd fmla="val 0" name="adj3"/>
            </a:avLst>
          </a:prstGeom>
          <a:solidFill>
            <a:srgbClr val="B6D7A8"/>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u="sng"/>
              <a:t>What the character says and does:</a:t>
            </a:r>
            <a:endParaRPr b="1" u="sng"/>
          </a:p>
          <a:p>
            <a:pPr indent="0" lvl="0" marL="0" rtl="0" algn="l">
              <a:spcBef>
                <a:spcPts val="0"/>
              </a:spcBef>
              <a:spcAft>
                <a:spcPts val="0"/>
              </a:spcAft>
              <a:buNone/>
            </a:pPr>
            <a:r>
              <a:t/>
            </a:r>
            <a:endParaRPr/>
          </a:p>
          <a:p>
            <a:pPr indent="0" lvl="0" marL="0" rtl="0" algn="l">
              <a:spcBef>
                <a:spcPts val="0"/>
              </a:spcBef>
              <a:spcAft>
                <a:spcPts val="0"/>
              </a:spcAft>
              <a:buNone/>
            </a:pPr>
            <a:r>
              <a:rPr lang="en"/>
              <a:t>(Insert text here)</a:t>
            </a:r>
            <a:endParaRPr/>
          </a:p>
        </p:txBody>
      </p:sp>
      <p:sp>
        <p:nvSpPr>
          <p:cNvPr id="59" name="Google Shape;59;p13"/>
          <p:cNvSpPr/>
          <p:nvPr/>
        </p:nvSpPr>
        <p:spPr>
          <a:xfrm>
            <a:off x="4660400" y="3127175"/>
            <a:ext cx="4903200" cy="1973400"/>
          </a:xfrm>
          <a:prstGeom prst="cloudCallout">
            <a:avLst>
              <a:gd fmla="val -41374" name="adj1"/>
              <a:gd fmla="val 53850" name="adj2"/>
            </a:avLst>
          </a:prstGeom>
          <a:solidFill>
            <a:srgbClr val="CFE2F3"/>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u="sng"/>
              <a:t>What others think about character:</a:t>
            </a:r>
            <a:endParaRPr b="1" u="sng"/>
          </a:p>
          <a:p>
            <a:pPr indent="0" lvl="0" marL="0" rtl="0" algn="l">
              <a:spcBef>
                <a:spcPts val="0"/>
              </a:spcBef>
              <a:spcAft>
                <a:spcPts val="0"/>
              </a:spcAft>
              <a:buNone/>
            </a:pPr>
            <a:r>
              <a:t/>
            </a:r>
            <a:endParaRPr/>
          </a:p>
          <a:p>
            <a:pPr indent="0" lvl="0" marL="0" rtl="0" algn="l">
              <a:spcBef>
                <a:spcPts val="0"/>
              </a:spcBef>
              <a:spcAft>
                <a:spcPts val="0"/>
              </a:spcAft>
              <a:buNone/>
            </a:pPr>
            <a:r>
              <a:rPr lang="en"/>
              <a:t>(Insert text here)</a:t>
            </a:r>
            <a:endParaRPr/>
          </a:p>
        </p:txBody>
      </p:sp>
      <p:sp>
        <p:nvSpPr>
          <p:cNvPr id="60" name="Google Shape;60;p13"/>
          <p:cNvSpPr/>
          <p:nvPr/>
        </p:nvSpPr>
        <p:spPr>
          <a:xfrm>
            <a:off x="743850" y="5616775"/>
            <a:ext cx="3916500" cy="1973400"/>
          </a:xfrm>
          <a:prstGeom prst="bevel">
            <a:avLst>
              <a:gd fmla="val 12500" name="adj"/>
            </a:avLst>
          </a:prstGeom>
          <a:solidFill>
            <a:srgbClr val="D5A6BD"/>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u="sng"/>
              <a:t>How the character looks/feels:</a:t>
            </a:r>
            <a:endParaRPr b="1" u="sng"/>
          </a:p>
          <a:p>
            <a:pPr indent="0" lvl="0" marL="0" rtl="0" algn="l">
              <a:spcBef>
                <a:spcPts val="0"/>
              </a:spcBef>
              <a:spcAft>
                <a:spcPts val="0"/>
              </a:spcAft>
              <a:buNone/>
            </a:pPr>
            <a:r>
              <a:t/>
            </a:r>
            <a:endParaRPr/>
          </a:p>
          <a:p>
            <a:pPr indent="0" lvl="0" marL="0" rtl="0" algn="l">
              <a:spcBef>
                <a:spcPts val="0"/>
              </a:spcBef>
              <a:spcAft>
                <a:spcPts val="0"/>
              </a:spcAft>
              <a:buNone/>
            </a:pPr>
            <a:r>
              <a:rPr lang="en"/>
              <a:t>(Insert text here)</a:t>
            </a:r>
            <a:endParaRPr/>
          </a:p>
        </p:txBody>
      </p:sp>
      <p:sp>
        <p:nvSpPr>
          <p:cNvPr id="61" name="Google Shape;61;p13"/>
          <p:cNvSpPr/>
          <p:nvPr/>
        </p:nvSpPr>
        <p:spPr>
          <a:xfrm>
            <a:off x="4994375" y="5616775"/>
            <a:ext cx="4660500" cy="1597200"/>
          </a:xfrm>
          <a:prstGeom prst="horizontalScroll">
            <a:avLst>
              <a:gd fmla="val 12500" name="adj"/>
            </a:avLst>
          </a:prstGeom>
          <a:solidFill>
            <a:srgbClr val="FFE599"/>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u="sng"/>
              <a:t>How I feel about the character:</a:t>
            </a:r>
            <a:endParaRPr b="1" u="sng"/>
          </a:p>
          <a:p>
            <a:pPr indent="0" lvl="0" marL="0" rtl="0" algn="l">
              <a:spcBef>
                <a:spcPts val="0"/>
              </a:spcBef>
              <a:spcAft>
                <a:spcPts val="0"/>
              </a:spcAft>
              <a:buNone/>
            </a:pPr>
            <a:r>
              <a:t/>
            </a:r>
            <a:endParaRPr/>
          </a:p>
          <a:p>
            <a:pPr indent="0" lvl="0" marL="0" rtl="0" algn="l">
              <a:spcBef>
                <a:spcPts val="0"/>
              </a:spcBef>
              <a:spcAft>
                <a:spcPts val="0"/>
              </a:spcAft>
              <a:buNone/>
            </a:pPr>
            <a:r>
              <a:rPr lang="en"/>
              <a:t>(Insert text here)</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