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13"/>
          <p:cNvCxnSpPr/>
          <p:nvPr/>
        </p:nvCxnSpPr>
        <p:spPr>
          <a:xfrm>
            <a:off x="-8539525" y="237750"/>
            <a:ext cx="7848600" cy="0"/>
          </a:xfrm>
          <a:prstGeom prst="straightConnector1">
            <a:avLst/>
          </a:prstGeom>
          <a:noFill/>
          <a:ln cap="flat" cmpd="sng" w="152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" name="Google Shape;55;p13"/>
          <p:cNvCxnSpPr/>
          <p:nvPr/>
        </p:nvCxnSpPr>
        <p:spPr>
          <a:xfrm>
            <a:off x="-5801325" y="532500"/>
            <a:ext cx="5110500" cy="0"/>
          </a:xfrm>
          <a:prstGeom prst="straightConnector1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6" name="Google Shape;56;p13"/>
          <p:cNvCxnSpPr/>
          <p:nvPr/>
        </p:nvCxnSpPr>
        <p:spPr>
          <a:xfrm>
            <a:off x="-6546875" y="1091575"/>
            <a:ext cx="5966400" cy="0"/>
          </a:xfrm>
          <a:prstGeom prst="straightConnector1">
            <a:avLst/>
          </a:prstGeom>
          <a:noFill/>
          <a:ln cap="flat" cmpd="sng" w="1143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7" name="Google Shape;57;p13"/>
          <p:cNvCxnSpPr/>
          <p:nvPr/>
        </p:nvCxnSpPr>
        <p:spPr>
          <a:xfrm>
            <a:off x="-8390425" y="1368050"/>
            <a:ext cx="5315400" cy="0"/>
          </a:xfrm>
          <a:prstGeom prst="straightConnector1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8" name="Google Shape;58;p13"/>
          <p:cNvCxnSpPr/>
          <p:nvPr/>
        </p:nvCxnSpPr>
        <p:spPr>
          <a:xfrm>
            <a:off x="-8413562" y="1242775"/>
            <a:ext cx="7848600" cy="0"/>
          </a:xfrm>
          <a:prstGeom prst="straightConnector1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9" name="Google Shape;59;p13"/>
          <p:cNvCxnSpPr/>
          <p:nvPr/>
        </p:nvCxnSpPr>
        <p:spPr>
          <a:xfrm>
            <a:off x="-8376875" y="1091575"/>
            <a:ext cx="691200" cy="0"/>
          </a:xfrm>
          <a:prstGeom prst="straightConnector1">
            <a:avLst/>
          </a:prstGeom>
          <a:noFill/>
          <a:ln cap="flat" cmpd="sng" w="1143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" name="Google Shape;60;p13"/>
          <p:cNvCxnSpPr/>
          <p:nvPr/>
        </p:nvCxnSpPr>
        <p:spPr>
          <a:xfrm>
            <a:off x="-8413550" y="859475"/>
            <a:ext cx="7848600" cy="0"/>
          </a:xfrm>
          <a:prstGeom prst="straightConnector1">
            <a:avLst/>
          </a:prstGeom>
          <a:noFill/>
          <a:ln cap="flat" cmpd="sng" w="152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1" name="Google Shape;61;p13"/>
          <p:cNvCxnSpPr/>
          <p:nvPr/>
        </p:nvCxnSpPr>
        <p:spPr>
          <a:xfrm>
            <a:off x="-8429250" y="535800"/>
            <a:ext cx="1963800" cy="0"/>
          </a:xfrm>
          <a:prstGeom prst="straightConnector1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" name="Google Shape;62;p13"/>
          <p:cNvCxnSpPr/>
          <p:nvPr/>
        </p:nvCxnSpPr>
        <p:spPr>
          <a:xfrm>
            <a:off x="-8429250" y="674625"/>
            <a:ext cx="7848600" cy="0"/>
          </a:xfrm>
          <a:prstGeom prst="straightConnector1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3" name="Google Shape;63;p13"/>
          <p:cNvCxnSpPr/>
          <p:nvPr/>
        </p:nvCxnSpPr>
        <p:spPr>
          <a:xfrm>
            <a:off x="-8417525" y="1552300"/>
            <a:ext cx="5194500" cy="0"/>
          </a:xfrm>
          <a:prstGeom prst="straightConnector1">
            <a:avLst/>
          </a:prstGeom>
          <a:noFill/>
          <a:ln cap="flat" cmpd="sng" w="152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4" name="Google Shape;64;p13"/>
          <p:cNvCxnSpPr/>
          <p:nvPr/>
        </p:nvCxnSpPr>
        <p:spPr>
          <a:xfrm>
            <a:off x="-8363325" y="1881100"/>
            <a:ext cx="4148100" cy="0"/>
          </a:xfrm>
          <a:prstGeom prst="straightConnector1">
            <a:avLst/>
          </a:prstGeom>
          <a:noFill/>
          <a:ln cap="flat" cmpd="sng" w="1143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5" name="Google Shape;65;p13"/>
          <p:cNvCxnSpPr/>
          <p:nvPr/>
        </p:nvCxnSpPr>
        <p:spPr>
          <a:xfrm>
            <a:off x="-8403975" y="1721725"/>
            <a:ext cx="4961100" cy="0"/>
          </a:xfrm>
          <a:prstGeom prst="straightConnector1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6" name="Google Shape;66;p13"/>
          <p:cNvCxnSpPr/>
          <p:nvPr/>
        </p:nvCxnSpPr>
        <p:spPr>
          <a:xfrm>
            <a:off x="-8376875" y="2026525"/>
            <a:ext cx="4248300" cy="0"/>
          </a:xfrm>
          <a:prstGeom prst="straightConnector1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7" name="Google Shape;67;p13"/>
          <p:cNvCxnSpPr/>
          <p:nvPr/>
        </p:nvCxnSpPr>
        <p:spPr>
          <a:xfrm>
            <a:off x="-8336200" y="2204775"/>
            <a:ext cx="4164000" cy="0"/>
          </a:xfrm>
          <a:prstGeom prst="straightConnector1">
            <a:avLst/>
          </a:prstGeom>
          <a:noFill/>
          <a:ln cap="flat" cmpd="sng" w="152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8" name="Google Shape;68;p13"/>
          <p:cNvCxnSpPr/>
          <p:nvPr/>
        </p:nvCxnSpPr>
        <p:spPr>
          <a:xfrm>
            <a:off x="-8390425" y="2558475"/>
            <a:ext cx="4530000" cy="0"/>
          </a:xfrm>
          <a:prstGeom prst="straightConnector1">
            <a:avLst/>
          </a:prstGeom>
          <a:noFill/>
          <a:ln cap="flat" cmpd="sng" w="152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9" name="Google Shape;69;p13"/>
          <p:cNvCxnSpPr/>
          <p:nvPr/>
        </p:nvCxnSpPr>
        <p:spPr>
          <a:xfrm>
            <a:off x="-8314230" y="2380414"/>
            <a:ext cx="4248300" cy="0"/>
          </a:xfrm>
          <a:prstGeom prst="straightConnector1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0" name="Google Shape;70;p13"/>
          <p:cNvCxnSpPr/>
          <p:nvPr/>
        </p:nvCxnSpPr>
        <p:spPr>
          <a:xfrm>
            <a:off x="-8403975" y="2739650"/>
            <a:ext cx="4795500" cy="0"/>
          </a:xfrm>
          <a:prstGeom prst="straightConnector1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1" name="Google Shape;71;p13"/>
          <p:cNvCxnSpPr/>
          <p:nvPr/>
        </p:nvCxnSpPr>
        <p:spPr>
          <a:xfrm>
            <a:off x="-8403975" y="2892050"/>
            <a:ext cx="4795500" cy="0"/>
          </a:xfrm>
          <a:prstGeom prst="straightConnector1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2" name="Google Shape;72;p13"/>
          <p:cNvCxnSpPr/>
          <p:nvPr/>
        </p:nvCxnSpPr>
        <p:spPr>
          <a:xfrm>
            <a:off x="-8431100" y="3101075"/>
            <a:ext cx="4059600" cy="0"/>
          </a:xfrm>
          <a:prstGeom prst="straightConnector1">
            <a:avLst/>
          </a:prstGeom>
          <a:noFill/>
          <a:ln cap="flat" cmpd="sng" w="1143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3" name="Google Shape;73;p13"/>
          <p:cNvCxnSpPr/>
          <p:nvPr/>
        </p:nvCxnSpPr>
        <p:spPr>
          <a:xfrm>
            <a:off x="-8403975" y="3312975"/>
            <a:ext cx="4295400" cy="0"/>
          </a:xfrm>
          <a:prstGeom prst="straightConnector1">
            <a:avLst/>
          </a:prstGeom>
          <a:noFill/>
          <a:ln cap="flat" cmpd="sng" w="1143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4" name="Google Shape;74;p13"/>
          <p:cNvCxnSpPr/>
          <p:nvPr/>
        </p:nvCxnSpPr>
        <p:spPr>
          <a:xfrm>
            <a:off x="-8403975" y="3487350"/>
            <a:ext cx="4807200" cy="0"/>
          </a:xfrm>
          <a:prstGeom prst="straightConnector1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5" name="Google Shape;75;p13"/>
          <p:cNvCxnSpPr/>
          <p:nvPr/>
        </p:nvCxnSpPr>
        <p:spPr>
          <a:xfrm>
            <a:off x="-8390415" y="3661966"/>
            <a:ext cx="5400300" cy="0"/>
          </a:xfrm>
          <a:prstGeom prst="straightConnector1">
            <a:avLst/>
          </a:prstGeom>
          <a:noFill/>
          <a:ln cap="flat" cmpd="sng" w="152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6" name="Google Shape;76;p13"/>
          <p:cNvCxnSpPr/>
          <p:nvPr/>
        </p:nvCxnSpPr>
        <p:spPr>
          <a:xfrm>
            <a:off x="-2371816" y="3661975"/>
            <a:ext cx="1640100" cy="0"/>
          </a:xfrm>
          <a:prstGeom prst="straightConnector1">
            <a:avLst/>
          </a:prstGeom>
          <a:noFill/>
          <a:ln cap="flat" cmpd="sng" w="152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7" name="Google Shape;77;p13"/>
          <p:cNvCxnSpPr/>
          <p:nvPr/>
        </p:nvCxnSpPr>
        <p:spPr>
          <a:xfrm>
            <a:off x="-8390415" y="3873716"/>
            <a:ext cx="7658700" cy="0"/>
          </a:xfrm>
          <a:prstGeom prst="straightConnector1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8" name="Google Shape;78;p13"/>
          <p:cNvCxnSpPr/>
          <p:nvPr/>
        </p:nvCxnSpPr>
        <p:spPr>
          <a:xfrm>
            <a:off x="-8336193" y="3990583"/>
            <a:ext cx="7658700" cy="0"/>
          </a:xfrm>
          <a:prstGeom prst="straightConnector1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9" name="Google Shape;79;p13"/>
          <p:cNvCxnSpPr/>
          <p:nvPr/>
        </p:nvCxnSpPr>
        <p:spPr>
          <a:xfrm>
            <a:off x="-8390415" y="4180355"/>
            <a:ext cx="7713000" cy="0"/>
          </a:xfrm>
          <a:prstGeom prst="straightConnector1">
            <a:avLst/>
          </a:prstGeom>
          <a:noFill/>
          <a:ln cap="flat" cmpd="sng" w="152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0" name="Google Shape;80;p13"/>
          <p:cNvCxnSpPr/>
          <p:nvPr/>
        </p:nvCxnSpPr>
        <p:spPr>
          <a:xfrm>
            <a:off x="-8390415" y="4436066"/>
            <a:ext cx="7713000" cy="0"/>
          </a:xfrm>
          <a:prstGeom prst="straightConnector1">
            <a:avLst/>
          </a:prstGeom>
          <a:noFill/>
          <a:ln cap="flat" cmpd="sng" w="152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1" name="Google Shape;81;p13"/>
          <p:cNvCxnSpPr/>
          <p:nvPr/>
        </p:nvCxnSpPr>
        <p:spPr>
          <a:xfrm>
            <a:off x="-8431081" y="4740866"/>
            <a:ext cx="881100" cy="0"/>
          </a:xfrm>
          <a:prstGeom prst="straightConnector1">
            <a:avLst/>
          </a:prstGeom>
          <a:noFill/>
          <a:ln cap="flat" cmpd="sng" w="1143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2" name="Google Shape;82;p13"/>
          <p:cNvCxnSpPr/>
          <p:nvPr/>
        </p:nvCxnSpPr>
        <p:spPr>
          <a:xfrm>
            <a:off x="-6841856" y="4740866"/>
            <a:ext cx="6218700" cy="0"/>
          </a:xfrm>
          <a:prstGeom prst="straightConnector1">
            <a:avLst/>
          </a:prstGeom>
          <a:noFill/>
          <a:ln cap="flat" cmpd="sng" w="1143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3" name="Google Shape;83;p13"/>
          <p:cNvCxnSpPr/>
          <p:nvPr/>
        </p:nvCxnSpPr>
        <p:spPr>
          <a:xfrm>
            <a:off x="-8417565" y="4946041"/>
            <a:ext cx="7713000" cy="0"/>
          </a:xfrm>
          <a:prstGeom prst="straightConnector1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4" name="Google Shape;84;p13"/>
          <p:cNvCxnSpPr/>
          <p:nvPr/>
        </p:nvCxnSpPr>
        <p:spPr>
          <a:xfrm>
            <a:off x="-8417565" y="5098441"/>
            <a:ext cx="7713000" cy="0"/>
          </a:xfrm>
          <a:prstGeom prst="straightConnector1">
            <a:avLst/>
          </a:prstGeom>
          <a:noFill/>
          <a:ln cap="flat" cmpd="sng" w="1143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5" name="Google Shape;85;p13"/>
          <p:cNvCxnSpPr/>
          <p:nvPr/>
        </p:nvCxnSpPr>
        <p:spPr>
          <a:xfrm>
            <a:off x="-8360053" y="5264397"/>
            <a:ext cx="7713000" cy="0"/>
          </a:xfrm>
          <a:prstGeom prst="straightConnector1">
            <a:avLst/>
          </a:prstGeom>
          <a:noFill/>
          <a:ln cap="flat" cmpd="sng" w="152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6" name="Google Shape;86;p13"/>
          <p:cNvCxnSpPr/>
          <p:nvPr/>
        </p:nvCxnSpPr>
        <p:spPr>
          <a:xfrm>
            <a:off x="-8360053" y="5492997"/>
            <a:ext cx="7713000" cy="0"/>
          </a:xfrm>
          <a:prstGeom prst="straightConnector1">
            <a:avLst/>
          </a:prstGeom>
          <a:noFill/>
          <a:ln cap="flat" cmpd="sng" w="152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7" name="Google Shape;87;p13"/>
          <p:cNvCxnSpPr/>
          <p:nvPr/>
        </p:nvCxnSpPr>
        <p:spPr>
          <a:xfrm>
            <a:off x="-8360053" y="5797797"/>
            <a:ext cx="7713000" cy="0"/>
          </a:xfrm>
          <a:prstGeom prst="straightConnector1">
            <a:avLst/>
          </a:prstGeom>
          <a:noFill/>
          <a:ln cap="flat" cmpd="sng" w="1143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8" name="Google Shape;88;p13"/>
          <p:cNvCxnSpPr/>
          <p:nvPr/>
        </p:nvCxnSpPr>
        <p:spPr>
          <a:xfrm>
            <a:off x="-8360053" y="6102597"/>
            <a:ext cx="5486700" cy="0"/>
          </a:xfrm>
          <a:prstGeom prst="straightConnector1">
            <a:avLst/>
          </a:prstGeom>
          <a:noFill/>
          <a:ln cap="flat" cmpd="sng" w="152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9" name="Google Shape;89;p13"/>
          <p:cNvCxnSpPr/>
          <p:nvPr/>
        </p:nvCxnSpPr>
        <p:spPr>
          <a:xfrm>
            <a:off x="-2114250" y="6102600"/>
            <a:ext cx="1491000" cy="0"/>
          </a:xfrm>
          <a:prstGeom prst="straightConnector1">
            <a:avLst/>
          </a:prstGeom>
          <a:noFill/>
          <a:ln cap="flat" cmpd="sng" w="152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0" name="Google Shape;90;p13"/>
          <p:cNvCxnSpPr/>
          <p:nvPr/>
        </p:nvCxnSpPr>
        <p:spPr>
          <a:xfrm>
            <a:off x="-8390428" y="5638422"/>
            <a:ext cx="7713000" cy="0"/>
          </a:xfrm>
          <a:prstGeom prst="straightConnector1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1" name="Google Shape;91;p13"/>
          <p:cNvCxnSpPr/>
          <p:nvPr/>
        </p:nvCxnSpPr>
        <p:spPr>
          <a:xfrm>
            <a:off x="-8390428" y="5943222"/>
            <a:ext cx="7713000" cy="0"/>
          </a:xfrm>
          <a:prstGeom prst="straightConnector1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2" name="Google Shape;92;p13"/>
          <p:cNvCxnSpPr/>
          <p:nvPr/>
        </p:nvCxnSpPr>
        <p:spPr>
          <a:xfrm>
            <a:off x="-8427850" y="6341000"/>
            <a:ext cx="7848600" cy="0"/>
          </a:xfrm>
          <a:prstGeom prst="straightConnector1">
            <a:avLst/>
          </a:prstGeom>
          <a:noFill/>
          <a:ln cap="flat" cmpd="sng" w="152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3" name="Google Shape;93;p13"/>
          <p:cNvCxnSpPr/>
          <p:nvPr/>
        </p:nvCxnSpPr>
        <p:spPr>
          <a:xfrm>
            <a:off x="-8427850" y="6569600"/>
            <a:ext cx="7848600" cy="0"/>
          </a:xfrm>
          <a:prstGeom prst="straightConnector1">
            <a:avLst/>
          </a:prstGeom>
          <a:noFill/>
          <a:ln cap="flat" cmpd="sng" w="1143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4" name="Google Shape;94;p13"/>
          <p:cNvCxnSpPr/>
          <p:nvPr/>
        </p:nvCxnSpPr>
        <p:spPr>
          <a:xfrm>
            <a:off x="-8427850" y="6722000"/>
            <a:ext cx="7848600" cy="0"/>
          </a:xfrm>
          <a:prstGeom prst="straightConnector1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5" name="Google Shape;95;p13"/>
          <p:cNvSpPr txBox="1"/>
          <p:nvPr/>
        </p:nvSpPr>
        <p:spPr>
          <a:xfrm>
            <a:off x="9409050" y="16575"/>
            <a:ext cx="3164100" cy="67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Directions: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1. Add an image of some text (from a book, from an online article, etc.) on this slide.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2. Identify a few words to leave on the page -- the words you WON’T black out -- that will create the poetry.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3. Start adding black lines over the lines and words you won’t use. (Note: the black lines to the left of the slide are rectangle shapes. They can be made as thick or thin as you’d like.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4. When you’re done blacking words out, you can always add images, icons, emojis, etc. to add visual description to your poem.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5. When finished, turn your blackout poetry in to your teacher.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